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566f7d70c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dcc64ee7e4979"/>
  </p:sldMasterIdLst>
  <p:sldIdLst>
    <p:sldId xmlns:r="http://schemas.openxmlformats.org/officeDocument/2006/relationships" id="256" r:id="R71795af4e04e4df5"/>
    <p:sldId xmlns:r="http://schemas.openxmlformats.org/officeDocument/2006/relationships" id="257" r:id="Rfa86a6d5ebbf40c5"/>
    <p:sldId xmlns:r="http://schemas.openxmlformats.org/officeDocument/2006/relationships" id="258" r:id="R448cd4b9ab994a79"/>
    <p:sldId xmlns:r="http://schemas.openxmlformats.org/officeDocument/2006/relationships" id="259" r:id="Rcda23a1d5f00494e"/>
    <p:sldId xmlns:r="http://schemas.openxmlformats.org/officeDocument/2006/relationships" id="260" r:id="Rf56c696140d1414f"/>
    <p:sldId xmlns:r="http://schemas.openxmlformats.org/officeDocument/2006/relationships" id="261" r:id="R713f18b2c0d1480e"/>
    <p:sldId xmlns:r="http://schemas.openxmlformats.org/officeDocument/2006/relationships" id="262" r:id="R32a44dc7ade8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dcc64ee7e4979" /><Relationship Type="http://schemas.openxmlformats.org/officeDocument/2006/relationships/slide" Target="/ppt/slides/slide1.xml" Id="R71795af4e04e4df5" /><Relationship Type="http://schemas.openxmlformats.org/officeDocument/2006/relationships/slide" Target="/ppt/slides/slide2.xml" Id="Rfa86a6d5ebbf40c5" /><Relationship Type="http://schemas.openxmlformats.org/officeDocument/2006/relationships/slide" Target="/ppt/slides/slide3.xml" Id="R448cd4b9ab994a79" /><Relationship Type="http://schemas.openxmlformats.org/officeDocument/2006/relationships/slide" Target="/ppt/slides/slide4.xml" Id="Rcda23a1d5f00494e" /><Relationship Type="http://schemas.openxmlformats.org/officeDocument/2006/relationships/slide" Target="/ppt/slides/slide5.xml" Id="Rf56c696140d1414f" /><Relationship Type="http://schemas.openxmlformats.org/officeDocument/2006/relationships/slide" Target="/ppt/slides/slide6.xml" Id="R713f18b2c0d1480e" /><Relationship Type="http://schemas.openxmlformats.org/officeDocument/2006/relationships/slide" Target="/ppt/slides/slide7.xml" Id="R32a44dc7ade8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bb3ab5372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6a2e09bc4d23" /><Relationship Type="http://schemas.openxmlformats.org/officeDocument/2006/relationships/theme" Target="/ppt/slideMasters/theme/theme1.xml" Id="R8a13e8e20b9b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76a2e09bc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66df1097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6c1b297b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eafea91a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a1f524f6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0abcde84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f85d5c0e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a8f8b81f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