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1fd6c5379c9467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ee2ee6e44864ee5"/>
  </p:sldMasterIdLst>
  <p:sldIdLst>
    <p:sldId xmlns:r="http://schemas.openxmlformats.org/officeDocument/2006/relationships" id="256" r:id="Rc4e3e435d3344229"/>
    <p:sldId xmlns:r="http://schemas.openxmlformats.org/officeDocument/2006/relationships" id="257" r:id="Re41a8abbb9bc4a09"/>
    <p:sldId xmlns:r="http://schemas.openxmlformats.org/officeDocument/2006/relationships" id="258" r:id="R7af274e2c35f42aa"/>
    <p:sldId xmlns:r="http://schemas.openxmlformats.org/officeDocument/2006/relationships" id="259" r:id="R5a25e64e87814de7"/>
    <p:sldId xmlns:r="http://schemas.openxmlformats.org/officeDocument/2006/relationships" id="260" r:id="R7c65177bcb08410d"/>
    <p:sldId xmlns:r="http://schemas.openxmlformats.org/officeDocument/2006/relationships" id="261" r:id="Rabfd0db66c9c4e07"/>
    <p:sldId xmlns:r="http://schemas.openxmlformats.org/officeDocument/2006/relationships" id="262" r:id="R2ffbefd6a5e7407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ee2ee6e44864ee5" /><Relationship Type="http://schemas.openxmlformats.org/officeDocument/2006/relationships/slide" Target="/ppt/slides/slide1.xml" Id="Rc4e3e435d3344229" /><Relationship Type="http://schemas.openxmlformats.org/officeDocument/2006/relationships/slide" Target="/ppt/slides/slide2.xml" Id="Re41a8abbb9bc4a09" /><Relationship Type="http://schemas.openxmlformats.org/officeDocument/2006/relationships/slide" Target="/ppt/slides/slide3.xml" Id="R7af274e2c35f42aa" /><Relationship Type="http://schemas.openxmlformats.org/officeDocument/2006/relationships/slide" Target="/ppt/slides/slide4.xml" Id="R5a25e64e87814de7" /><Relationship Type="http://schemas.openxmlformats.org/officeDocument/2006/relationships/slide" Target="/ppt/slides/slide5.xml" Id="R7c65177bcb08410d" /><Relationship Type="http://schemas.openxmlformats.org/officeDocument/2006/relationships/slide" Target="/ppt/slides/slide6.xml" Id="Rabfd0db66c9c4e07" /><Relationship Type="http://schemas.openxmlformats.org/officeDocument/2006/relationships/slide" Target="/ppt/slides/slide7.xml" Id="R2ffbefd6a5e7407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1d215b57ad6479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525fc3cca4363" /><Relationship Type="http://schemas.openxmlformats.org/officeDocument/2006/relationships/theme" Target="/ppt/slideMasters/theme/theme1.xml" Id="Rc9e68a535faf444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d0525fc3cca436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235f10cdb24d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2753bfa0a409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a776f25418468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8c1ffabfd48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85bcc8bcc2400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a357830943a49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16b79044094a1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OSVI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OSVI INVEST AS ble etablert [år] og holder til i Billingstad.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−17 634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534 496 723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1 003 217 801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1 042 063 883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OSKAR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VIKTOR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VARNER JOAKIM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Nesøyveien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1396 Billingstad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66 77 31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987 549 467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OSVI INVEST AS</a:t>
            </a:r>
          </a:p>
        </p:txBody>
      </p:sp>
    </p:spTree>
  </p:cSld>
  <p:clrMapOvr>
    <a:masterClrMapping xmlns:a="http://schemas.openxmlformats.org/drawingml/2006/main"/>
  </p:clrMapOvr>
</p:sld>
</file>