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df5959e99e4f5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a5a7f4247a4bca"/>
  </p:sldMasterIdLst>
  <p:sldIdLst>
    <p:sldId xmlns:r="http://schemas.openxmlformats.org/officeDocument/2006/relationships" id="256" r:id="R4ec5a8d086b149bf"/>
    <p:sldId xmlns:r="http://schemas.openxmlformats.org/officeDocument/2006/relationships" id="257" r:id="R9e608f8514ee4d05"/>
    <p:sldId xmlns:r="http://schemas.openxmlformats.org/officeDocument/2006/relationships" id="258" r:id="R4143e0c788004a80"/>
    <p:sldId xmlns:r="http://schemas.openxmlformats.org/officeDocument/2006/relationships" id="259" r:id="R96a02f81fbb446df"/>
    <p:sldId xmlns:r="http://schemas.openxmlformats.org/officeDocument/2006/relationships" id="260" r:id="Rdf12ea5674ef4903"/>
    <p:sldId xmlns:r="http://schemas.openxmlformats.org/officeDocument/2006/relationships" id="261" r:id="Re503cd556e0c42ff"/>
    <p:sldId xmlns:r="http://schemas.openxmlformats.org/officeDocument/2006/relationships" id="262" r:id="R505b3cc5581246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a5a7f4247a4bca" /><Relationship Type="http://schemas.openxmlformats.org/officeDocument/2006/relationships/slide" Target="/ppt/slides/slide1.xml" Id="R4ec5a8d086b149bf" /><Relationship Type="http://schemas.openxmlformats.org/officeDocument/2006/relationships/slide" Target="/ppt/slides/slide2.xml" Id="R9e608f8514ee4d05" /><Relationship Type="http://schemas.openxmlformats.org/officeDocument/2006/relationships/slide" Target="/ppt/slides/slide3.xml" Id="R4143e0c788004a80" /><Relationship Type="http://schemas.openxmlformats.org/officeDocument/2006/relationships/slide" Target="/ppt/slides/slide4.xml" Id="R96a02f81fbb446df" /><Relationship Type="http://schemas.openxmlformats.org/officeDocument/2006/relationships/slide" Target="/ppt/slides/slide5.xml" Id="Rdf12ea5674ef4903" /><Relationship Type="http://schemas.openxmlformats.org/officeDocument/2006/relationships/slide" Target="/ppt/slides/slide6.xml" Id="Re503cd556e0c42ff" /><Relationship Type="http://schemas.openxmlformats.org/officeDocument/2006/relationships/slide" Target="/ppt/slides/slide7.xml" Id="R505b3cc5581246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04939bfce141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2c08dadc484418" /><Relationship Type="http://schemas.openxmlformats.org/officeDocument/2006/relationships/theme" Target="/ppt/slideMasters/theme/theme1.xml" Id="Rd41745549a8340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2c08dadc4844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d8f9f4e8e848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f68f446ec45f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42754ec1c4bd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1c2046d3b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12459066244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4f764cca2a4b8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d9e42e682847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HELGØ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INVESTERING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2 598 873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1 506 513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7 010 416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146 874 664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159 495 549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 HELGØ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HELGØ ROALD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Breidablikkveien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987 552 514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HELGØ INVESTERING AS</a:t>
            </a:r>
          </a:p>
        </p:txBody>
      </p:sp>
    </p:spTree>
  </p:cSld>
  <p:clrMapOvr>
    <a:masterClrMapping xmlns:a="http://schemas.openxmlformats.org/drawingml/2006/main"/>
  </p:clrMapOvr>
</p:sld>
</file>