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db820decc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3bfe6bd8440d8"/>
  </p:sldMasterIdLst>
  <p:sldIdLst>
    <p:sldId xmlns:r="http://schemas.openxmlformats.org/officeDocument/2006/relationships" id="256" r:id="Rb89acd8a09634e95"/>
    <p:sldId xmlns:r="http://schemas.openxmlformats.org/officeDocument/2006/relationships" id="257" r:id="R3bb036645a3240da"/>
    <p:sldId xmlns:r="http://schemas.openxmlformats.org/officeDocument/2006/relationships" id="258" r:id="Rc24b176dfdfd4c7f"/>
    <p:sldId xmlns:r="http://schemas.openxmlformats.org/officeDocument/2006/relationships" id="259" r:id="Re5bdccc104914b7e"/>
    <p:sldId xmlns:r="http://schemas.openxmlformats.org/officeDocument/2006/relationships" id="260" r:id="R5eeb43f2b9d446b0"/>
    <p:sldId xmlns:r="http://schemas.openxmlformats.org/officeDocument/2006/relationships" id="261" r:id="R8f7cdc082695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3bfe6bd8440d8" /><Relationship Type="http://schemas.openxmlformats.org/officeDocument/2006/relationships/slide" Target="/ppt/slides/slide1.xml" Id="Rb89acd8a09634e95" /><Relationship Type="http://schemas.openxmlformats.org/officeDocument/2006/relationships/slide" Target="/ppt/slides/slide2.xml" Id="R3bb036645a3240da" /><Relationship Type="http://schemas.openxmlformats.org/officeDocument/2006/relationships/slide" Target="/ppt/slides/slide3.xml" Id="Rc24b176dfdfd4c7f" /><Relationship Type="http://schemas.openxmlformats.org/officeDocument/2006/relationships/slide" Target="/ppt/slides/slide4.xml" Id="Re5bdccc104914b7e" /><Relationship Type="http://schemas.openxmlformats.org/officeDocument/2006/relationships/slide" Target="/ppt/slides/slide5.xml" Id="R5eeb43f2b9d446b0" /><Relationship Type="http://schemas.openxmlformats.org/officeDocument/2006/relationships/slide" Target="/ppt/slides/slide6.xml" Id="R8f7cdc082695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c879ddcd3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5e344999c4067" /><Relationship Type="http://schemas.openxmlformats.org/officeDocument/2006/relationships/theme" Target="/ppt/slideMasters/theme/theme1.xml" Id="R177715e80834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5e344999c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adbf3da5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99b0069a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44d85451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922bc8e9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817396ae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1e231a9b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