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347662e76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a1d5136f24d43"/>
  </p:sldMasterIdLst>
  <p:sldIdLst>
    <p:sldId xmlns:r="http://schemas.openxmlformats.org/officeDocument/2006/relationships" id="256" r:id="Rbb6ddd90a5ff48ea"/>
    <p:sldId xmlns:r="http://schemas.openxmlformats.org/officeDocument/2006/relationships" id="257" r:id="R1d62c6e9ad984aec"/>
    <p:sldId xmlns:r="http://schemas.openxmlformats.org/officeDocument/2006/relationships" id="258" r:id="Ra346ab1c74414f72"/>
    <p:sldId xmlns:r="http://schemas.openxmlformats.org/officeDocument/2006/relationships" id="259" r:id="R18fefb8c23284a79"/>
    <p:sldId xmlns:r="http://schemas.openxmlformats.org/officeDocument/2006/relationships" id="260" r:id="R44babebeaab0498e"/>
    <p:sldId xmlns:r="http://schemas.openxmlformats.org/officeDocument/2006/relationships" id="261" r:id="R608c72317bb74646"/>
    <p:sldId xmlns:r="http://schemas.openxmlformats.org/officeDocument/2006/relationships" id="262" r:id="R33310d78a6f5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a1d5136f24d43" /><Relationship Type="http://schemas.openxmlformats.org/officeDocument/2006/relationships/slide" Target="/ppt/slides/slide1.xml" Id="Rbb6ddd90a5ff48ea" /><Relationship Type="http://schemas.openxmlformats.org/officeDocument/2006/relationships/slide" Target="/ppt/slides/slide2.xml" Id="R1d62c6e9ad984aec" /><Relationship Type="http://schemas.openxmlformats.org/officeDocument/2006/relationships/slide" Target="/ppt/slides/slide3.xml" Id="Ra346ab1c74414f72" /><Relationship Type="http://schemas.openxmlformats.org/officeDocument/2006/relationships/slide" Target="/ppt/slides/slide4.xml" Id="R18fefb8c23284a79" /><Relationship Type="http://schemas.openxmlformats.org/officeDocument/2006/relationships/slide" Target="/ppt/slides/slide5.xml" Id="R44babebeaab0498e" /><Relationship Type="http://schemas.openxmlformats.org/officeDocument/2006/relationships/slide" Target="/ppt/slides/slide6.xml" Id="R608c72317bb74646" /><Relationship Type="http://schemas.openxmlformats.org/officeDocument/2006/relationships/slide" Target="/ppt/slides/slide7.xml" Id="R33310d78a6f5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b0db81597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40967afd44c4" /><Relationship Type="http://schemas.openxmlformats.org/officeDocument/2006/relationships/theme" Target="/ppt/slideMasters/theme/theme1.xml" Id="R806013bfc0ba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940967afd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c9dd4563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13b65123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1e694f111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f9699397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d689f0e4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fef551df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a66628c5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