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eedf51098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48402575a42a6"/>
  </p:sldMasterIdLst>
  <p:sldIdLst>
    <p:sldId xmlns:r="http://schemas.openxmlformats.org/officeDocument/2006/relationships" id="256" r:id="Ra551431130a04e14"/>
    <p:sldId xmlns:r="http://schemas.openxmlformats.org/officeDocument/2006/relationships" id="257" r:id="R8a68d4cc7f7a4871"/>
    <p:sldId xmlns:r="http://schemas.openxmlformats.org/officeDocument/2006/relationships" id="258" r:id="R7a0d0589ed88414b"/>
    <p:sldId xmlns:r="http://schemas.openxmlformats.org/officeDocument/2006/relationships" id="259" r:id="R1c012f6bd7074666"/>
    <p:sldId xmlns:r="http://schemas.openxmlformats.org/officeDocument/2006/relationships" id="260" r:id="R0a5c92047d184c8f"/>
    <p:sldId xmlns:r="http://schemas.openxmlformats.org/officeDocument/2006/relationships" id="261" r:id="Ra9fe8342e49d474f"/>
    <p:sldId xmlns:r="http://schemas.openxmlformats.org/officeDocument/2006/relationships" id="262" r:id="Rfea3fd117fba48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48402575a42a6" /><Relationship Type="http://schemas.openxmlformats.org/officeDocument/2006/relationships/slide" Target="/ppt/slides/slide1.xml" Id="Ra551431130a04e14" /><Relationship Type="http://schemas.openxmlformats.org/officeDocument/2006/relationships/slide" Target="/ppt/slides/slide2.xml" Id="R8a68d4cc7f7a4871" /><Relationship Type="http://schemas.openxmlformats.org/officeDocument/2006/relationships/slide" Target="/ppt/slides/slide3.xml" Id="R7a0d0589ed88414b" /><Relationship Type="http://schemas.openxmlformats.org/officeDocument/2006/relationships/slide" Target="/ppt/slides/slide4.xml" Id="R1c012f6bd7074666" /><Relationship Type="http://schemas.openxmlformats.org/officeDocument/2006/relationships/slide" Target="/ppt/slides/slide5.xml" Id="R0a5c92047d184c8f" /><Relationship Type="http://schemas.openxmlformats.org/officeDocument/2006/relationships/slide" Target="/ppt/slides/slide6.xml" Id="Ra9fe8342e49d474f" /><Relationship Type="http://schemas.openxmlformats.org/officeDocument/2006/relationships/slide" Target="/ppt/slides/slide7.xml" Id="Rfea3fd117fba48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68ef779a840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28d26da5c41dc" /><Relationship Type="http://schemas.openxmlformats.org/officeDocument/2006/relationships/theme" Target="/ppt/slideMasters/theme/theme1.xml" Id="R34ca279ed2ec47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728d26da5c41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7ce64384d43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e79b7e81143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8ca7e7abc49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e682cf1d34d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72e7b058048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6cfd02eab44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562a9901f45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SØNDRE BERGER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BERGER GÅRD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4 093 152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HESSEN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FINHOLDT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Rykkinnvei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987 555 343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