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06433dfceb40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48ba4ccf4f4827"/>
  </p:sldMasterIdLst>
  <p:sldIdLst>
    <p:sldId xmlns:r="http://schemas.openxmlformats.org/officeDocument/2006/relationships" id="256" r:id="Rac7c432e09264aba"/>
    <p:sldId xmlns:r="http://schemas.openxmlformats.org/officeDocument/2006/relationships" id="257" r:id="Rc76f048eba9f44c4"/>
    <p:sldId xmlns:r="http://schemas.openxmlformats.org/officeDocument/2006/relationships" id="258" r:id="R0c022fa01c704e01"/>
    <p:sldId xmlns:r="http://schemas.openxmlformats.org/officeDocument/2006/relationships" id="259" r:id="Rd66d749348e14620"/>
    <p:sldId xmlns:r="http://schemas.openxmlformats.org/officeDocument/2006/relationships" id="260" r:id="R51cf19cdf75546e7"/>
    <p:sldId xmlns:r="http://schemas.openxmlformats.org/officeDocument/2006/relationships" id="261" r:id="R0b892cefbebb4cd7"/>
    <p:sldId xmlns:r="http://schemas.openxmlformats.org/officeDocument/2006/relationships" id="262" r:id="R57225bc9c2f043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48ba4ccf4f4827" /><Relationship Type="http://schemas.openxmlformats.org/officeDocument/2006/relationships/slide" Target="/ppt/slides/slide1.xml" Id="Rac7c432e09264aba" /><Relationship Type="http://schemas.openxmlformats.org/officeDocument/2006/relationships/slide" Target="/ppt/slides/slide2.xml" Id="Rc76f048eba9f44c4" /><Relationship Type="http://schemas.openxmlformats.org/officeDocument/2006/relationships/slide" Target="/ppt/slides/slide3.xml" Id="R0c022fa01c704e01" /><Relationship Type="http://schemas.openxmlformats.org/officeDocument/2006/relationships/slide" Target="/ppt/slides/slide4.xml" Id="Rd66d749348e14620" /><Relationship Type="http://schemas.openxmlformats.org/officeDocument/2006/relationships/slide" Target="/ppt/slides/slide5.xml" Id="R51cf19cdf75546e7" /><Relationship Type="http://schemas.openxmlformats.org/officeDocument/2006/relationships/slide" Target="/ppt/slides/slide6.xml" Id="R0b892cefbebb4cd7" /><Relationship Type="http://schemas.openxmlformats.org/officeDocument/2006/relationships/slide" Target="/ppt/slides/slide7.xml" Id="R57225bc9c2f043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d56a5bba0b49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87b4b5fd3450b" /><Relationship Type="http://schemas.openxmlformats.org/officeDocument/2006/relationships/theme" Target="/ppt/slideMasters/theme/theme1.xml" Id="Rf9b71460b1b24c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587b4b5fd345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26e1687a947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ecb6de6c249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7e0ac321f4b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4829422164d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4d90fce8f4f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f978c46ed47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2408ef4584a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TOVSHUS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TOVSHUS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616 886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416 914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1 934 009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26 399 748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26 532 103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ØDEGÅRD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Holmenkollveien 23D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987 557 885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