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1d0f3a011949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7d50764b24b0f"/>
  </p:sldMasterIdLst>
  <p:sldIdLst>
    <p:sldId xmlns:r="http://schemas.openxmlformats.org/officeDocument/2006/relationships" id="256" r:id="R579d7795970c43c6"/>
    <p:sldId xmlns:r="http://schemas.openxmlformats.org/officeDocument/2006/relationships" id="257" r:id="R216c4a169d41447a"/>
    <p:sldId xmlns:r="http://schemas.openxmlformats.org/officeDocument/2006/relationships" id="258" r:id="R2f3c5b46d73946cb"/>
    <p:sldId xmlns:r="http://schemas.openxmlformats.org/officeDocument/2006/relationships" id="259" r:id="Ref2be926d660458d"/>
    <p:sldId xmlns:r="http://schemas.openxmlformats.org/officeDocument/2006/relationships" id="260" r:id="R9ab6322e428843a5"/>
    <p:sldId xmlns:r="http://schemas.openxmlformats.org/officeDocument/2006/relationships" id="261" r:id="R883766d7e22845ea"/>
    <p:sldId xmlns:r="http://schemas.openxmlformats.org/officeDocument/2006/relationships" id="262" r:id="Rfd8328316150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7d50764b24b0f" /><Relationship Type="http://schemas.openxmlformats.org/officeDocument/2006/relationships/slide" Target="/ppt/slides/slide1.xml" Id="R579d7795970c43c6" /><Relationship Type="http://schemas.openxmlformats.org/officeDocument/2006/relationships/slide" Target="/ppt/slides/slide2.xml" Id="R216c4a169d41447a" /><Relationship Type="http://schemas.openxmlformats.org/officeDocument/2006/relationships/slide" Target="/ppt/slides/slide3.xml" Id="R2f3c5b46d73946cb" /><Relationship Type="http://schemas.openxmlformats.org/officeDocument/2006/relationships/slide" Target="/ppt/slides/slide4.xml" Id="Ref2be926d660458d" /><Relationship Type="http://schemas.openxmlformats.org/officeDocument/2006/relationships/slide" Target="/ppt/slides/slide5.xml" Id="R9ab6322e428843a5" /><Relationship Type="http://schemas.openxmlformats.org/officeDocument/2006/relationships/slide" Target="/ppt/slides/slide6.xml" Id="R883766d7e22845ea" /><Relationship Type="http://schemas.openxmlformats.org/officeDocument/2006/relationships/slide" Target="/ppt/slides/slide7.xml" Id="Rfd8328316150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b322b7c7d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b3ffa54924a95" /><Relationship Type="http://schemas.openxmlformats.org/officeDocument/2006/relationships/theme" Target="/ppt/slideMasters/theme/theme1.xml" Id="R6932f6cb053a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3b3ffa54924a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140777bf941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518e75d1049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6348140ce4f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11ad8c5e049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142b858d74f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bbed79ce948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6b98efc2b4c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30 169 405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5 195 687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19 298 599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