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44cd60bf2504b9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73ad9b1bd90456f"/>
  </p:sldMasterIdLst>
  <p:sldIdLst>
    <p:sldId xmlns:r="http://schemas.openxmlformats.org/officeDocument/2006/relationships" id="256" r:id="R3048330ae3fc410c"/>
    <p:sldId xmlns:r="http://schemas.openxmlformats.org/officeDocument/2006/relationships" id="257" r:id="R407c987443484a46"/>
    <p:sldId xmlns:r="http://schemas.openxmlformats.org/officeDocument/2006/relationships" id="258" r:id="R535deaf862724550"/>
    <p:sldId xmlns:r="http://schemas.openxmlformats.org/officeDocument/2006/relationships" id="259" r:id="R05fa5621f4f7443a"/>
    <p:sldId xmlns:r="http://schemas.openxmlformats.org/officeDocument/2006/relationships" id="260" r:id="R51fc2ff7eebc44cf"/>
    <p:sldId xmlns:r="http://schemas.openxmlformats.org/officeDocument/2006/relationships" id="261" r:id="Rf5b9a21adb13485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3ad9b1bd90456f" /><Relationship Type="http://schemas.openxmlformats.org/officeDocument/2006/relationships/slide" Target="/ppt/slides/slide1.xml" Id="R3048330ae3fc410c" /><Relationship Type="http://schemas.openxmlformats.org/officeDocument/2006/relationships/slide" Target="/ppt/slides/slide2.xml" Id="R407c987443484a46" /><Relationship Type="http://schemas.openxmlformats.org/officeDocument/2006/relationships/slide" Target="/ppt/slides/slide3.xml" Id="R535deaf862724550" /><Relationship Type="http://schemas.openxmlformats.org/officeDocument/2006/relationships/slide" Target="/ppt/slides/slide4.xml" Id="R05fa5621f4f7443a" /><Relationship Type="http://schemas.openxmlformats.org/officeDocument/2006/relationships/slide" Target="/ppt/slides/slide5.xml" Id="R51fc2ff7eebc44cf" /><Relationship Type="http://schemas.openxmlformats.org/officeDocument/2006/relationships/slide" Target="/ppt/slides/slide6.xml" Id="Rf5b9a21adb13485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62ee396ed74e3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e5891e2e874ceb" /><Relationship Type="http://schemas.openxmlformats.org/officeDocument/2006/relationships/theme" Target="/ppt/slideMasters/theme/theme1.xml" Id="R15fe83aff9cf46b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e5891e2e874ce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1226742f70418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885b7c49c2421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85ae188d044e9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c339dc4196486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fbfc5fe6a8418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0c07b462f0450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SENTRUM ØKONOMI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SENTRUM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SENTRUM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SENTRUM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SENTRUM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SENTRUM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Petter Gilleshammer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6776 Kjølsdalen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987 563 540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SENTRUM ØKONOMI AS</a:t>
            </a:r>
          </a:p>
        </p:txBody>
      </p:sp>
    </p:spTree>
  </p:cSld>
  <p:clrMapOvr>
    <a:masterClrMapping xmlns:a="http://schemas.openxmlformats.org/drawingml/2006/main"/>
  </p:clrMapOvr>
</p:sld>
</file>