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a641169ed049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97b0ac756c4f6c"/>
  </p:sldMasterIdLst>
  <p:sldIdLst>
    <p:sldId xmlns:r="http://schemas.openxmlformats.org/officeDocument/2006/relationships" id="256" r:id="R2c317c0e56bb4ede"/>
    <p:sldId xmlns:r="http://schemas.openxmlformats.org/officeDocument/2006/relationships" id="257" r:id="Rd9788754b2504fdd"/>
    <p:sldId xmlns:r="http://schemas.openxmlformats.org/officeDocument/2006/relationships" id="258" r:id="R0fec98db6a5c4e63"/>
    <p:sldId xmlns:r="http://schemas.openxmlformats.org/officeDocument/2006/relationships" id="259" r:id="Ra6fd7acc2e4e407a"/>
    <p:sldId xmlns:r="http://schemas.openxmlformats.org/officeDocument/2006/relationships" id="260" r:id="Rc0126647956a478b"/>
    <p:sldId xmlns:r="http://schemas.openxmlformats.org/officeDocument/2006/relationships" id="261" r:id="R74743d9c5f8e417b"/>
    <p:sldId xmlns:r="http://schemas.openxmlformats.org/officeDocument/2006/relationships" id="262" r:id="R26bce017262841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97b0ac756c4f6c" /><Relationship Type="http://schemas.openxmlformats.org/officeDocument/2006/relationships/slide" Target="/ppt/slides/slide1.xml" Id="R2c317c0e56bb4ede" /><Relationship Type="http://schemas.openxmlformats.org/officeDocument/2006/relationships/slide" Target="/ppt/slides/slide2.xml" Id="Rd9788754b2504fdd" /><Relationship Type="http://schemas.openxmlformats.org/officeDocument/2006/relationships/slide" Target="/ppt/slides/slide3.xml" Id="R0fec98db6a5c4e63" /><Relationship Type="http://schemas.openxmlformats.org/officeDocument/2006/relationships/slide" Target="/ppt/slides/slide4.xml" Id="Ra6fd7acc2e4e407a" /><Relationship Type="http://schemas.openxmlformats.org/officeDocument/2006/relationships/slide" Target="/ppt/slides/slide5.xml" Id="Rc0126647956a478b" /><Relationship Type="http://schemas.openxmlformats.org/officeDocument/2006/relationships/slide" Target="/ppt/slides/slide6.xml" Id="R74743d9c5f8e417b" /><Relationship Type="http://schemas.openxmlformats.org/officeDocument/2006/relationships/slide" Target="/ppt/slides/slide7.xml" Id="R26bce017262841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dcb4ac7bd142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a31abf71f473f" /><Relationship Type="http://schemas.openxmlformats.org/officeDocument/2006/relationships/theme" Target="/ppt/slideMasters/theme/theme1.xml" Id="Rcee7a983fdb942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6a31abf71f47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22faf965244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9895bf0de4f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b9abcfb064a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90638bb8b43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2e38d34244a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4927421cf49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26b85feef45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SENTRUM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 ØKONOMI AS ble etablert [år] og holder til i Kjølsdalen.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2 950 064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3 906 155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4 000 108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MAGNE GILLESHAMMER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Gilleshammer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6776 Kjølsdalen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987 563 540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ØKONOMI AS</a:t>
            </a:r>
          </a:p>
        </p:txBody>
      </p:sp>
    </p:spTree>
  </p:cSld>
  <p:clrMapOvr>
    <a:masterClrMapping xmlns:a="http://schemas.openxmlformats.org/drawingml/2006/main"/>
  </p:clrMapOvr>
</p:sld>
</file>