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bf56d735d4f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f7a368e6e4436"/>
  </p:sldMasterIdLst>
  <p:sldIdLst>
    <p:sldId xmlns:r="http://schemas.openxmlformats.org/officeDocument/2006/relationships" id="256" r:id="R53ede4acdb27471c"/>
    <p:sldId xmlns:r="http://schemas.openxmlformats.org/officeDocument/2006/relationships" id="257" r:id="R5746d9ade3ac440c"/>
    <p:sldId xmlns:r="http://schemas.openxmlformats.org/officeDocument/2006/relationships" id="258" r:id="R620b21b51cc9453e"/>
    <p:sldId xmlns:r="http://schemas.openxmlformats.org/officeDocument/2006/relationships" id="259" r:id="R82df25d1f8974a8a"/>
    <p:sldId xmlns:r="http://schemas.openxmlformats.org/officeDocument/2006/relationships" id="260" r:id="Rf0ae1067bbd841f7"/>
    <p:sldId xmlns:r="http://schemas.openxmlformats.org/officeDocument/2006/relationships" id="261" r:id="R41b84fe793104d1f"/>
    <p:sldId xmlns:r="http://schemas.openxmlformats.org/officeDocument/2006/relationships" id="262" r:id="R75a9d896e539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f7a368e6e4436" /><Relationship Type="http://schemas.openxmlformats.org/officeDocument/2006/relationships/slide" Target="/ppt/slides/slide1.xml" Id="R53ede4acdb27471c" /><Relationship Type="http://schemas.openxmlformats.org/officeDocument/2006/relationships/slide" Target="/ppt/slides/slide2.xml" Id="R5746d9ade3ac440c" /><Relationship Type="http://schemas.openxmlformats.org/officeDocument/2006/relationships/slide" Target="/ppt/slides/slide3.xml" Id="R620b21b51cc9453e" /><Relationship Type="http://schemas.openxmlformats.org/officeDocument/2006/relationships/slide" Target="/ppt/slides/slide4.xml" Id="R82df25d1f8974a8a" /><Relationship Type="http://schemas.openxmlformats.org/officeDocument/2006/relationships/slide" Target="/ppt/slides/slide5.xml" Id="Rf0ae1067bbd841f7" /><Relationship Type="http://schemas.openxmlformats.org/officeDocument/2006/relationships/slide" Target="/ppt/slides/slide6.xml" Id="R41b84fe793104d1f" /><Relationship Type="http://schemas.openxmlformats.org/officeDocument/2006/relationships/slide" Target="/ppt/slides/slide7.xml" Id="R75a9d896e539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cb4ae183c47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9cf8787b247dc" /><Relationship Type="http://schemas.openxmlformats.org/officeDocument/2006/relationships/theme" Target="/ppt/slideMasters/theme/theme1.xml" Id="Rca0948719ad0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59cf8787b247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2eb357109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6c36621fd4e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b973f1dc540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5629e9a6e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7ae05cd16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8d41f2ed5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163c0808f4c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192 346 719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1 025 784 004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1 068 451 575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987 565 357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