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500b227f0244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f7693fecd4e98"/>
  </p:sldMasterIdLst>
  <p:sldIdLst>
    <p:sldId xmlns:r="http://schemas.openxmlformats.org/officeDocument/2006/relationships" id="256" r:id="R77e0d160e28e449d"/>
    <p:sldId xmlns:r="http://schemas.openxmlformats.org/officeDocument/2006/relationships" id="257" r:id="R8f5ce0164efc450f"/>
    <p:sldId xmlns:r="http://schemas.openxmlformats.org/officeDocument/2006/relationships" id="258" r:id="R43576084f5ba457e"/>
    <p:sldId xmlns:r="http://schemas.openxmlformats.org/officeDocument/2006/relationships" id="259" r:id="Rfc2617fdc0aa4c3e"/>
    <p:sldId xmlns:r="http://schemas.openxmlformats.org/officeDocument/2006/relationships" id="260" r:id="R1b273430de734c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f7693fecd4e98" /><Relationship Type="http://schemas.openxmlformats.org/officeDocument/2006/relationships/slide" Target="/ppt/slides/slide1.xml" Id="R77e0d160e28e449d" /><Relationship Type="http://schemas.openxmlformats.org/officeDocument/2006/relationships/slide" Target="/ppt/slides/slide2.xml" Id="R8f5ce0164efc450f" /><Relationship Type="http://schemas.openxmlformats.org/officeDocument/2006/relationships/slide" Target="/ppt/slides/slide3.xml" Id="R43576084f5ba457e" /><Relationship Type="http://schemas.openxmlformats.org/officeDocument/2006/relationships/slide" Target="/ppt/slides/slide4.xml" Id="Rfc2617fdc0aa4c3e" /><Relationship Type="http://schemas.openxmlformats.org/officeDocument/2006/relationships/slide" Target="/ppt/slides/slide5.xml" Id="R1b273430de734c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228895bf148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dbe758674151" /><Relationship Type="http://schemas.openxmlformats.org/officeDocument/2006/relationships/theme" Target="/ppt/slideMasters/theme/theme1.xml" Id="R4f6c008c8f06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1dbe75867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62ea0bb8b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c4a0561dd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aca33812c48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3ffa20911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9ba7511b440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