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aa20718d1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3deb83f8364893"/>
  </p:sldMasterIdLst>
  <p:sldIdLst>
    <p:sldId xmlns:r="http://schemas.openxmlformats.org/officeDocument/2006/relationships" id="256" r:id="R8ed4267877d147e9"/>
    <p:sldId xmlns:r="http://schemas.openxmlformats.org/officeDocument/2006/relationships" id="257" r:id="Rad7053e0469d4214"/>
    <p:sldId xmlns:r="http://schemas.openxmlformats.org/officeDocument/2006/relationships" id="258" r:id="Ra56ba62993f44925"/>
    <p:sldId xmlns:r="http://schemas.openxmlformats.org/officeDocument/2006/relationships" id="259" r:id="Rfd04e44ef2ca481d"/>
    <p:sldId xmlns:r="http://schemas.openxmlformats.org/officeDocument/2006/relationships" id="260" r:id="R2cd42cf9998f47a8"/>
    <p:sldId xmlns:r="http://schemas.openxmlformats.org/officeDocument/2006/relationships" id="261" r:id="R84dbd3a81bc9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deb83f8364893" /><Relationship Type="http://schemas.openxmlformats.org/officeDocument/2006/relationships/slide" Target="/ppt/slides/slide1.xml" Id="R8ed4267877d147e9" /><Relationship Type="http://schemas.openxmlformats.org/officeDocument/2006/relationships/slide" Target="/ppt/slides/slide2.xml" Id="Rad7053e0469d4214" /><Relationship Type="http://schemas.openxmlformats.org/officeDocument/2006/relationships/slide" Target="/ppt/slides/slide3.xml" Id="Ra56ba62993f44925" /><Relationship Type="http://schemas.openxmlformats.org/officeDocument/2006/relationships/slide" Target="/ppt/slides/slide4.xml" Id="Rfd04e44ef2ca481d" /><Relationship Type="http://schemas.openxmlformats.org/officeDocument/2006/relationships/slide" Target="/ppt/slides/slide5.xml" Id="R2cd42cf9998f47a8" /><Relationship Type="http://schemas.openxmlformats.org/officeDocument/2006/relationships/slide" Target="/ppt/slides/slide6.xml" Id="R84dbd3a81bc9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1f2db7cf3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8e2e809e4d67" /><Relationship Type="http://schemas.openxmlformats.org/officeDocument/2006/relationships/theme" Target="/ppt/slideMasters/theme/theme1.xml" Id="R1bfea311dc2f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18e2e809e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d973f155343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763abf319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8f4f3f22e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9162caed4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8543b5efb45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0ad0410df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