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fd3d6cfb4c45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896ff1ad6b459c"/>
  </p:sldMasterIdLst>
  <p:sldIdLst>
    <p:sldId xmlns:r="http://schemas.openxmlformats.org/officeDocument/2006/relationships" id="256" r:id="R5d44442ac9264918"/>
    <p:sldId xmlns:r="http://schemas.openxmlformats.org/officeDocument/2006/relationships" id="257" r:id="Reb49c10d4a7c4590"/>
    <p:sldId xmlns:r="http://schemas.openxmlformats.org/officeDocument/2006/relationships" id="258" r:id="Rb1b47ee8c4b64db8"/>
    <p:sldId xmlns:r="http://schemas.openxmlformats.org/officeDocument/2006/relationships" id="259" r:id="R5f3feaad21a6462b"/>
    <p:sldId xmlns:r="http://schemas.openxmlformats.org/officeDocument/2006/relationships" id="260" r:id="R338333107d56481b"/>
    <p:sldId xmlns:r="http://schemas.openxmlformats.org/officeDocument/2006/relationships" id="261" r:id="R0f512b3cf06f41a0"/>
    <p:sldId xmlns:r="http://schemas.openxmlformats.org/officeDocument/2006/relationships" id="262" r:id="R22398434f4ed4d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896ff1ad6b459c" /><Relationship Type="http://schemas.openxmlformats.org/officeDocument/2006/relationships/slide" Target="/ppt/slides/slide1.xml" Id="R5d44442ac9264918" /><Relationship Type="http://schemas.openxmlformats.org/officeDocument/2006/relationships/slide" Target="/ppt/slides/slide2.xml" Id="Reb49c10d4a7c4590" /><Relationship Type="http://schemas.openxmlformats.org/officeDocument/2006/relationships/slide" Target="/ppt/slides/slide3.xml" Id="Rb1b47ee8c4b64db8" /><Relationship Type="http://schemas.openxmlformats.org/officeDocument/2006/relationships/slide" Target="/ppt/slides/slide4.xml" Id="R5f3feaad21a6462b" /><Relationship Type="http://schemas.openxmlformats.org/officeDocument/2006/relationships/slide" Target="/ppt/slides/slide5.xml" Id="R338333107d56481b" /><Relationship Type="http://schemas.openxmlformats.org/officeDocument/2006/relationships/slide" Target="/ppt/slides/slide6.xml" Id="R0f512b3cf06f41a0" /><Relationship Type="http://schemas.openxmlformats.org/officeDocument/2006/relationships/slide" Target="/ppt/slides/slide7.xml" Id="R22398434f4ed4d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c4df4b1d6b48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8391809c74b5c" /><Relationship Type="http://schemas.openxmlformats.org/officeDocument/2006/relationships/theme" Target="/ppt/slideMasters/theme/theme1.xml" Id="R809369dc6ec746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88391809c74b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3fff22fff43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26bf9778048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736d3a68541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43d2adef340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4bb3cd35348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0124d154e43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1e765962341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HK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4 876 921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−68 209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1 082 008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ASIQ INVEST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CRAMER &amp; CO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Hoffsveien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08 80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post@hkregnskap.no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www.hkregnskap.no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987 572 957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REGNSKAP AS</a:t>
            </a:r>
          </a:p>
        </p:txBody>
      </p:sp>
    </p:spTree>
  </p:cSld>
  <p:clrMapOvr>
    <a:masterClrMapping xmlns:a="http://schemas.openxmlformats.org/drawingml/2006/main"/>
  </p:clrMapOvr>
</p:sld>
</file>