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e8a42dbe4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04df503f444dd"/>
  </p:sldMasterIdLst>
  <p:sldIdLst>
    <p:sldId xmlns:r="http://schemas.openxmlformats.org/officeDocument/2006/relationships" id="256" r:id="R0c06b1a36a464874"/>
    <p:sldId xmlns:r="http://schemas.openxmlformats.org/officeDocument/2006/relationships" id="257" r:id="Rcf86e453a0a94285"/>
    <p:sldId xmlns:r="http://schemas.openxmlformats.org/officeDocument/2006/relationships" id="258" r:id="R9ee2dff0bbb64af8"/>
    <p:sldId xmlns:r="http://schemas.openxmlformats.org/officeDocument/2006/relationships" id="259" r:id="R1b8ff5160e5246b0"/>
    <p:sldId xmlns:r="http://schemas.openxmlformats.org/officeDocument/2006/relationships" id="260" r:id="Rd49e2ed4852a418c"/>
    <p:sldId xmlns:r="http://schemas.openxmlformats.org/officeDocument/2006/relationships" id="261" r:id="Rdaac2a8179314d5d"/>
    <p:sldId xmlns:r="http://schemas.openxmlformats.org/officeDocument/2006/relationships" id="262" r:id="R17a3ba148833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04df503f444dd" /><Relationship Type="http://schemas.openxmlformats.org/officeDocument/2006/relationships/slide" Target="/ppt/slides/slide1.xml" Id="R0c06b1a36a464874" /><Relationship Type="http://schemas.openxmlformats.org/officeDocument/2006/relationships/slide" Target="/ppt/slides/slide2.xml" Id="Rcf86e453a0a94285" /><Relationship Type="http://schemas.openxmlformats.org/officeDocument/2006/relationships/slide" Target="/ppt/slides/slide3.xml" Id="R9ee2dff0bbb64af8" /><Relationship Type="http://schemas.openxmlformats.org/officeDocument/2006/relationships/slide" Target="/ppt/slides/slide4.xml" Id="R1b8ff5160e5246b0" /><Relationship Type="http://schemas.openxmlformats.org/officeDocument/2006/relationships/slide" Target="/ppt/slides/slide5.xml" Id="Rd49e2ed4852a418c" /><Relationship Type="http://schemas.openxmlformats.org/officeDocument/2006/relationships/slide" Target="/ppt/slides/slide6.xml" Id="Rdaac2a8179314d5d" /><Relationship Type="http://schemas.openxmlformats.org/officeDocument/2006/relationships/slide" Target="/ppt/slides/slide7.xml" Id="R17a3ba148833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a469c9185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49a4664940a3" /><Relationship Type="http://schemas.openxmlformats.org/officeDocument/2006/relationships/theme" Target="/ppt/slideMasters/theme/theme1.xml" Id="R3398bec0a9b0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049a46649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94888a3d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e1141688a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5c3590802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a2c345c7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d25620c5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446625a3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b53be777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329 045 517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336 916 449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