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ee179f9f3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fd36b062ca449f"/>
  </p:sldMasterIdLst>
  <p:sldIdLst>
    <p:sldId xmlns:r="http://schemas.openxmlformats.org/officeDocument/2006/relationships" id="256" r:id="R384e42d1523c4c6a"/>
    <p:sldId xmlns:r="http://schemas.openxmlformats.org/officeDocument/2006/relationships" id="257" r:id="R89761dc255244bf9"/>
    <p:sldId xmlns:r="http://schemas.openxmlformats.org/officeDocument/2006/relationships" id="258" r:id="Rbed447b913504ecd"/>
    <p:sldId xmlns:r="http://schemas.openxmlformats.org/officeDocument/2006/relationships" id="259" r:id="R7a8f76137daf45ac"/>
    <p:sldId xmlns:r="http://schemas.openxmlformats.org/officeDocument/2006/relationships" id="260" r:id="Rbb32419c086a4c15"/>
    <p:sldId xmlns:r="http://schemas.openxmlformats.org/officeDocument/2006/relationships" id="261" r:id="R929f27172b114597"/>
    <p:sldId xmlns:r="http://schemas.openxmlformats.org/officeDocument/2006/relationships" id="262" r:id="R4fe3839a1926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d36b062ca449f" /><Relationship Type="http://schemas.openxmlformats.org/officeDocument/2006/relationships/slide" Target="/ppt/slides/slide1.xml" Id="R384e42d1523c4c6a" /><Relationship Type="http://schemas.openxmlformats.org/officeDocument/2006/relationships/slide" Target="/ppt/slides/slide2.xml" Id="R89761dc255244bf9" /><Relationship Type="http://schemas.openxmlformats.org/officeDocument/2006/relationships/slide" Target="/ppt/slides/slide3.xml" Id="Rbed447b913504ecd" /><Relationship Type="http://schemas.openxmlformats.org/officeDocument/2006/relationships/slide" Target="/ppt/slides/slide4.xml" Id="R7a8f76137daf45ac" /><Relationship Type="http://schemas.openxmlformats.org/officeDocument/2006/relationships/slide" Target="/ppt/slides/slide5.xml" Id="Rbb32419c086a4c15" /><Relationship Type="http://schemas.openxmlformats.org/officeDocument/2006/relationships/slide" Target="/ppt/slides/slide6.xml" Id="R929f27172b114597" /><Relationship Type="http://schemas.openxmlformats.org/officeDocument/2006/relationships/slide" Target="/ppt/slides/slide7.xml" Id="R4fe3839a1926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9398e337c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9478132b43ec" /><Relationship Type="http://schemas.openxmlformats.org/officeDocument/2006/relationships/theme" Target="/ppt/slideMasters/theme/theme1.xml" Id="Rda9a3f6d316c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49478132b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c30a94460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0a3968291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e3fe573f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c1eeee23d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98754bc2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394c046bb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12dbbad1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