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f08637ca0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893e4b3a14ee5"/>
  </p:sldMasterIdLst>
  <p:sldIdLst>
    <p:sldId xmlns:r="http://schemas.openxmlformats.org/officeDocument/2006/relationships" id="256" r:id="R4c1dc58347a946e1"/>
    <p:sldId xmlns:r="http://schemas.openxmlformats.org/officeDocument/2006/relationships" id="257" r:id="R897d639d0bd44a83"/>
    <p:sldId xmlns:r="http://schemas.openxmlformats.org/officeDocument/2006/relationships" id="258" r:id="R6322460041f14857"/>
    <p:sldId xmlns:r="http://schemas.openxmlformats.org/officeDocument/2006/relationships" id="259" r:id="R33ffa3c4119d4541"/>
    <p:sldId xmlns:r="http://schemas.openxmlformats.org/officeDocument/2006/relationships" id="260" r:id="Rb1714725f19f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893e4b3a14ee5" /><Relationship Type="http://schemas.openxmlformats.org/officeDocument/2006/relationships/slide" Target="/ppt/slides/slide1.xml" Id="R4c1dc58347a946e1" /><Relationship Type="http://schemas.openxmlformats.org/officeDocument/2006/relationships/slide" Target="/ppt/slides/slide2.xml" Id="R897d639d0bd44a83" /><Relationship Type="http://schemas.openxmlformats.org/officeDocument/2006/relationships/slide" Target="/ppt/slides/slide3.xml" Id="R6322460041f14857" /><Relationship Type="http://schemas.openxmlformats.org/officeDocument/2006/relationships/slide" Target="/ppt/slides/slide4.xml" Id="R33ffa3c4119d4541" /><Relationship Type="http://schemas.openxmlformats.org/officeDocument/2006/relationships/slide" Target="/ppt/slides/slide5.xml" Id="Rb1714725f19f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fad7793dd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84e2d41fa42f8" /><Relationship Type="http://schemas.openxmlformats.org/officeDocument/2006/relationships/theme" Target="/ppt/slideMasters/theme/theme1.xml" Id="Re157c8ce69eb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884e2d41fa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f91ded2fd4b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f90f163b6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faeb4f8db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5ef028f1b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c99dddfce40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UNGDOMSLAG ble etablert [år] og holder til i Lofthus.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Gunn-Karin Vik, Klokkargarden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5781 Lofthus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987 594 888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