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f9259f21a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5798a796449de"/>
  </p:sldMasterIdLst>
  <p:sldIdLst>
    <p:sldId xmlns:r="http://schemas.openxmlformats.org/officeDocument/2006/relationships" id="256" r:id="Rba4151e9128d4a95"/>
    <p:sldId xmlns:r="http://schemas.openxmlformats.org/officeDocument/2006/relationships" id="257" r:id="R928417f5cfa8438b"/>
    <p:sldId xmlns:r="http://schemas.openxmlformats.org/officeDocument/2006/relationships" id="258" r:id="Ra7d9c7fa9ae94486"/>
    <p:sldId xmlns:r="http://schemas.openxmlformats.org/officeDocument/2006/relationships" id="259" r:id="R72f19c9ff5c64531"/>
    <p:sldId xmlns:r="http://schemas.openxmlformats.org/officeDocument/2006/relationships" id="260" r:id="Rec3e5db10be048e1"/>
    <p:sldId xmlns:r="http://schemas.openxmlformats.org/officeDocument/2006/relationships" id="261" r:id="R8e3fa7a872fc491f"/>
    <p:sldId xmlns:r="http://schemas.openxmlformats.org/officeDocument/2006/relationships" id="262" r:id="R2203105f18b5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5798a796449de" /><Relationship Type="http://schemas.openxmlformats.org/officeDocument/2006/relationships/slide" Target="/ppt/slides/slide1.xml" Id="Rba4151e9128d4a95" /><Relationship Type="http://schemas.openxmlformats.org/officeDocument/2006/relationships/slide" Target="/ppt/slides/slide2.xml" Id="R928417f5cfa8438b" /><Relationship Type="http://schemas.openxmlformats.org/officeDocument/2006/relationships/slide" Target="/ppt/slides/slide3.xml" Id="Ra7d9c7fa9ae94486" /><Relationship Type="http://schemas.openxmlformats.org/officeDocument/2006/relationships/slide" Target="/ppt/slides/slide4.xml" Id="R72f19c9ff5c64531" /><Relationship Type="http://schemas.openxmlformats.org/officeDocument/2006/relationships/slide" Target="/ppt/slides/slide5.xml" Id="Rec3e5db10be048e1" /><Relationship Type="http://schemas.openxmlformats.org/officeDocument/2006/relationships/slide" Target="/ppt/slides/slide6.xml" Id="R8e3fa7a872fc491f" /><Relationship Type="http://schemas.openxmlformats.org/officeDocument/2006/relationships/slide" Target="/ppt/slides/slide7.xml" Id="R2203105f18b5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bcf0e0e78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b4849332d4521" /><Relationship Type="http://schemas.openxmlformats.org/officeDocument/2006/relationships/theme" Target="/ppt/slideMasters/theme/theme1.xml" Id="Ra655a80d50a5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b4849332d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1c24bd584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5c755c05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74a1d53cf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d3517764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29683379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d5589c1a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89b2d45d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