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93361abb3247d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8515bf1c584b29"/>
  </p:sldMasterIdLst>
  <p:sldIdLst>
    <p:sldId xmlns:r="http://schemas.openxmlformats.org/officeDocument/2006/relationships" id="256" r:id="R21a9151ad2ec4461"/>
    <p:sldId xmlns:r="http://schemas.openxmlformats.org/officeDocument/2006/relationships" id="257" r:id="R6cc57028cdea4f2e"/>
    <p:sldId xmlns:r="http://schemas.openxmlformats.org/officeDocument/2006/relationships" id="258" r:id="Rd5fa97c680a44fb8"/>
    <p:sldId xmlns:r="http://schemas.openxmlformats.org/officeDocument/2006/relationships" id="259" r:id="Rfea28692fa834b3f"/>
    <p:sldId xmlns:r="http://schemas.openxmlformats.org/officeDocument/2006/relationships" id="260" r:id="R7b86ce9818fb489a"/>
    <p:sldId xmlns:r="http://schemas.openxmlformats.org/officeDocument/2006/relationships" id="261" r:id="Ra560e32aa5f6410a"/>
    <p:sldId xmlns:r="http://schemas.openxmlformats.org/officeDocument/2006/relationships" id="262" r:id="R7fc184c9cf974b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8515bf1c584b29" /><Relationship Type="http://schemas.openxmlformats.org/officeDocument/2006/relationships/slide" Target="/ppt/slides/slide1.xml" Id="R21a9151ad2ec4461" /><Relationship Type="http://schemas.openxmlformats.org/officeDocument/2006/relationships/slide" Target="/ppt/slides/slide2.xml" Id="R6cc57028cdea4f2e" /><Relationship Type="http://schemas.openxmlformats.org/officeDocument/2006/relationships/slide" Target="/ppt/slides/slide3.xml" Id="Rd5fa97c680a44fb8" /><Relationship Type="http://schemas.openxmlformats.org/officeDocument/2006/relationships/slide" Target="/ppt/slides/slide4.xml" Id="Rfea28692fa834b3f" /><Relationship Type="http://schemas.openxmlformats.org/officeDocument/2006/relationships/slide" Target="/ppt/slides/slide5.xml" Id="R7b86ce9818fb489a" /><Relationship Type="http://schemas.openxmlformats.org/officeDocument/2006/relationships/slide" Target="/ppt/slides/slide6.xml" Id="Ra560e32aa5f6410a" /><Relationship Type="http://schemas.openxmlformats.org/officeDocument/2006/relationships/slide" Target="/ppt/slides/slide7.xml" Id="R7fc184c9cf974b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107a9f26344f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995a93f1f4e6d" /><Relationship Type="http://schemas.openxmlformats.org/officeDocument/2006/relationships/theme" Target="/ppt/slideMasters/theme/theme1.xml" Id="Ra6576eda4ed445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9995a93f1f4e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5744ac343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39e905c7f64f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e3d3208e2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f70b2469745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c32deb73a43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6ad9f50e849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53c8934bc43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HEJO HOLDING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68 521 866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66 148 526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65 705 146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258 049 100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268 804 440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987 597 143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HEJO HOLDING AS</a:t>
            </a:r>
          </a:p>
        </p:txBody>
      </p:sp>
    </p:spTree>
  </p:cSld>
  <p:clrMapOvr>
    <a:masterClrMapping xmlns:a="http://schemas.openxmlformats.org/drawingml/2006/main"/>
  </p:clrMapOvr>
</p:sld>
</file>