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87b9fd61942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6368fdd114bb8"/>
  </p:sldMasterIdLst>
  <p:sldIdLst>
    <p:sldId xmlns:r="http://schemas.openxmlformats.org/officeDocument/2006/relationships" id="256" r:id="R73ea08ad81bc4648"/>
    <p:sldId xmlns:r="http://schemas.openxmlformats.org/officeDocument/2006/relationships" id="257" r:id="R7ddea258e2954208"/>
    <p:sldId xmlns:r="http://schemas.openxmlformats.org/officeDocument/2006/relationships" id="258" r:id="Rdba549781bf2426b"/>
    <p:sldId xmlns:r="http://schemas.openxmlformats.org/officeDocument/2006/relationships" id="259" r:id="R87bee23a429c43c2"/>
    <p:sldId xmlns:r="http://schemas.openxmlformats.org/officeDocument/2006/relationships" id="260" r:id="R30119ef9e0ab46e3"/>
    <p:sldId xmlns:r="http://schemas.openxmlformats.org/officeDocument/2006/relationships" id="261" r:id="R8eb6be3f317d48ba"/>
    <p:sldId xmlns:r="http://schemas.openxmlformats.org/officeDocument/2006/relationships" id="262" r:id="R582e7586271e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6368fdd114bb8" /><Relationship Type="http://schemas.openxmlformats.org/officeDocument/2006/relationships/slide" Target="/ppt/slides/slide1.xml" Id="R73ea08ad81bc4648" /><Relationship Type="http://schemas.openxmlformats.org/officeDocument/2006/relationships/slide" Target="/ppt/slides/slide2.xml" Id="R7ddea258e2954208" /><Relationship Type="http://schemas.openxmlformats.org/officeDocument/2006/relationships/slide" Target="/ppt/slides/slide3.xml" Id="Rdba549781bf2426b" /><Relationship Type="http://schemas.openxmlformats.org/officeDocument/2006/relationships/slide" Target="/ppt/slides/slide4.xml" Id="R87bee23a429c43c2" /><Relationship Type="http://schemas.openxmlformats.org/officeDocument/2006/relationships/slide" Target="/ppt/slides/slide5.xml" Id="R30119ef9e0ab46e3" /><Relationship Type="http://schemas.openxmlformats.org/officeDocument/2006/relationships/slide" Target="/ppt/slides/slide6.xml" Id="R8eb6be3f317d48ba" /><Relationship Type="http://schemas.openxmlformats.org/officeDocument/2006/relationships/slide" Target="/ppt/slides/slide7.xml" Id="R582e7586271e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079c1aac2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2abd205046a6" /><Relationship Type="http://schemas.openxmlformats.org/officeDocument/2006/relationships/theme" Target="/ppt/slideMasters/theme/theme1.xml" Id="R226a41885749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62abd2050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7c769c96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cebd72ea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055a144146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8e323aa3e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a01f4789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c12b1fd6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160a4d90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NIELS EGEDE SAABYE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