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ad68fd70b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d34be31754688"/>
  </p:sldMasterIdLst>
  <p:sldIdLst>
    <p:sldId xmlns:r="http://schemas.openxmlformats.org/officeDocument/2006/relationships" id="256" r:id="R93fd948df7ca4e23"/>
    <p:sldId xmlns:r="http://schemas.openxmlformats.org/officeDocument/2006/relationships" id="257" r:id="R859ca371b3ef4d09"/>
    <p:sldId xmlns:r="http://schemas.openxmlformats.org/officeDocument/2006/relationships" id="258" r:id="Rfcdb455142324167"/>
    <p:sldId xmlns:r="http://schemas.openxmlformats.org/officeDocument/2006/relationships" id="259" r:id="R343de6fb891142a9"/>
    <p:sldId xmlns:r="http://schemas.openxmlformats.org/officeDocument/2006/relationships" id="260" r:id="Rab6960e62ebb4657"/>
    <p:sldId xmlns:r="http://schemas.openxmlformats.org/officeDocument/2006/relationships" id="261" r:id="Rb951be2c1e544496"/>
    <p:sldId xmlns:r="http://schemas.openxmlformats.org/officeDocument/2006/relationships" id="262" r:id="R852bb90b7553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d34be31754688" /><Relationship Type="http://schemas.openxmlformats.org/officeDocument/2006/relationships/slide" Target="/ppt/slides/slide1.xml" Id="R93fd948df7ca4e23" /><Relationship Type="http://schemas.openxmlformats.org/officeDocument/2006/relationships/slide" Target="/ppt/slides/slide2.xml" Id="R859ca371b3ef4d09" /><Relationship Type="http://schemas.openxmlformats.org/officeDocument/2006/relationships/slide" Target="/ppt/slides/slide3.xml" Id="Rfcdb455142324167" /><Relationship Type="http://schemas.openxmlformats.org/officeDocument/2006/relationships/slide" Target="/ppt/slides/slide4.xml" Id="R343de6fb891142a9" /><Relationship Type="http://schemas.openxmlformats.org/officeDocument/2006/relationships/slide" Target="/ppt/slides/slide5.xml" Id="Rab6960e62ebb4657" /><Relationship Type="http://schemas.openxmlformats.org/officeDocument/2006/relationships/slide" Target="/ppt/slides/slide6.xml" Id="Rb951be2c1e544496" /><Relationship Type="http://schemas.openxmlformats.org/officeDocument/2006/relationships/slide" Target="/ppt/slides/slide7.xml" Id="R852bb90b7553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ff2e08d94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78aaa78cd4740" /><Relationship Type="http://schemas.openxmlformats.org/officeDocument/2006/relationships/theme" Target="/ppt/slideMasters/theme/theme1.xml" Id="Rbdd2de05b2f0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78aaa78cd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831d09e64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381382b44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d7358883f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c23fe496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cf6312c2a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0400b4df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2e3946f0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TALLENT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12 108 273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HAJA HOLDING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RINGEN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LUNDE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MARTINSEN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987 612 479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