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efd36411f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c750b2d6c41b0"/>
  </p:sldMasterIdLst>
  <p:sldIdLst>
    <p:sldId xmlns:r="http://schemas.openxmlformats.org/officeDocument/2006/relationships" id="256" r:id="R4fa504f2838b4915"/>
    <p:sldId xmlns:r="http://schemas.openxmlformats.org/officeDocument/2006/relationships" id="257" r:id="R7d25188b029e4621"/>
    <p:sldId xmlns:r="http://schemas.openxmlformats.org/officeDocument/2006/relationships" id="258" r:id="Rb1e8ed8910c04b2c"/>
    <p:sldId xmlns:r="http://schemas.openxmlformats.org/officeDocument/2006/relationships" id="259" r:id="R4a3a42f5620f41c3"/>
    <p:sldId xmlns:r="http://schemas.openxmlformats.org/officeDocument/2006/relationships" id="260" r:id="R0742c29391134f87"/>
    <p:sldId xmlns:r="http://schemas.openxmlformats.org/officeDocument/2006/relationships" id="261" r:id="R16b8ebba46ac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c750b2d6c41b0" /><Relationship Type="http://schemas.openxmlformats.org/officeDocument/2006/relationships/slide" Target="/ppt/slides/slide1.xml" Id="R4fa504f2838b4915" /><Relationship Type="http://schemas.openxmlformats.org/officeDocument/2006/relationships/slide" Target="/ppt/slides/slide2.xml" Id="R7d25188b029e4621" /><Relationship Type="http://schemas.openxmlformats.org/officeDocument/2006/relationships/slide" Target="/ppt/slides/slide3.xml" Id="Rb1e8ed8910c04b2c" /><Relationship Type="http://schemas.openxmlformats.org/officeDocument/2006/relationships/slide" Target="/ppt/slides/slide4.xml" Id="R4a3a42f5620f41c3" /><Relationship Type="http://schemas.openxmlformats.org/officeDocument/2006/relationships/slide" Target="/ppt/slides/slide5.xml" Id="R0742c29391134f87" /><Relationship Type="http://schemas.openxmlformats.org/officeDocument/2006/relationships/slide" Target="/ppt/slides/slide6.xml" Id="R16b8ebba46ac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ee1ea5568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6e4b261b4642" /><Relationship Type="http://schemas.openxmlformats.org/officeDocument/2006/relationships/theme" Target="/ppt/slideMasters/theme/theme1.xml" Id="R419cee774c11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b6e4b261b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dd3e7cdd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f48cd41e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e25dac85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09084309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d376b47e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eef4d16b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