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020adcb2c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a5250c02b4798"/>
  </p:sldMasterIdLst>
  <p:sldIdLst>
    <p:sldId xmlns:r="http://schemas.openxmlformats.org/officeDocument/2006/relationships" id="256" r:id="Rc2df71dc740547e4"/>
    <p:sldId xmlns:r="http://schemas.openxmlformats.org/officeDocument/2006/relationships" id="257" r:id="Ra6d26f5170b9467c"/>
    <p:sldId xmlns:r="http://schemas.openxmlformats.org/officeDocument/2006/relationships" id="258" r:id="Rafbe8dc6c00c4038"/>
    <p:sldId xmlns:r="http://schemas.openxmlformats.org/officeDocument/2006/relationships" id="259" r:id="R685b05611f214cd5"/>
    <p:sldId xmlns:r="http://schemas.openxmlformats.org/officeDocument/2006/relationships" id="260" r:id="Rfbdef7a2f37449cb"/>
    <p:sldId xmlns:r="http://schemas.openxmlformats.org/officeDocument/2006/relationships" id="261" r:id="R3cb9983b86714d9b"/>
    <p:sldId xmlns:r="http://schemas.openxmlformats.org/officeDocument/2006/relationships" id="262" r:id="R67a81c8ce844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a5250c02b4798" /><Relationship Type="http://schemas.openxmlformats.org/officeDocument/2006/relationships/slide" Target="/ppt/slides/slide1.xml" Id="Rc2df71dc740547e4" /><Relationship Type="http://schemas.openxmlformats.org/officeDocument/2006/relationships/slide" Target="/ppt/slides/slide2.xml" Id="Ra6d26f5170b9467c" /><Relationship Type="http://schemas.openxmlformats.org/officeDocument/2006/relationships/slide" Target="/ppt/slides/slide3.xml" Id="Rafbe8dc6c00c4038" /><Relationship Type="http://schemas.openxmlformats.org/officeDocument/2006/relationships/slide" Target="/ppt/slides/slide4.xml" Id="R685b05611f214cd5" /><Relationship Type="http://schemas.openxmlformats.org/officeDocument/2006/relationships/slide" Target="/ppt/slides/slide5.xml" Id="Rfbdef7a2f37449cb" /><Relationship Type="http://schemas.openxmlformats.org/officeDocument/2006/relationships/slide" Target="/ppt/slides/slide6.xml" Id="R3cb9983b86714d9b" /><Relationship Type="http://schemas.openxmlformats.org/officeDocument/2006/relationships/slide" Target="/ppt/slides/slide7.xml" Id="R67a81c8ce844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6316c8007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b9c0391e4a5d" /><Relationship Type="http://schemas.openxmlformats.org/officeDocument/2006/relationships/theme" Target="/ppt/slideMasters/theme/theme1.xml" Id="R0280eb303dee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0b9c0391e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83d64e40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2bc67411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9f75009c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4d14b4e6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7e37b22ac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93913214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6df7c1b6c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