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19d43f11a43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b30922da44d51"/>
  </p:sldMasterIdLst>
  <p:sldIdLst>
    <p:sldId xmlns:r="http://schemas.openxmlformats.org/officeDocument/2006/relationships" id="256" r:id="R94333a3f0c294d24"/>
    <p:sldId xmlns:r="http://schemas.openxmlformats.org/officeDocument/2006/relationships" id="257" r:id="R53276c7343564f64"/>
    <p:sldId xmlns:r="http://schemas.openxmlformats.org/officeDocument/2006/relationships" id="258" r:id="R4a2a67ed425e4f54"/>
    <p:sldId xmlns:r="http://schemas.openxmlformats.org/officeDocument/2006/relationships" id="259" r:id="Ra960cf0a880546be"/>
    <p:sldId xmlns:r="http://schemas.openxmlformats.org/officeDocument/2006/relationships" id="260" r:id="R56ccec2f68f94e79"/>
    <p:sldId xmlns:r="http://schemas.openxmlformats.org/officeDocument/2006/relationships" id="261" r:id="Ra5af248f521e4053"/>
    <p:sldId xmlns:r="http://schemas.openxmlformats.org/officeDocument/2006/relationships" id="262" r:id="R1e66c604f2504e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b30922da44d51" /><Relationship Type="http://schemas.openxmlformats.org/officeDocument/2006/relationships/slide" Target="/ppt/slides/slide1.xml" Id="R94333a3f0c294d24" /><Relationship Type="http://schemas.openxmlformats.org/officeDocument/2006/relationships/slide" Target="/ppt/slides/slide2.xml" Id="R53276c7343564f64" /><Relationship Type="http://schemas.openxmlformats.org/officeDocument/2006/relationships/slide" Target="/ppt/slides/slide3.xml" Id="R4a2a67ed425e4f54" /><Relationship Type="http://schemas.openxmlformats.org/officeDocument/2006/relationships/slide" Target="/ppt/slides/slide4.xml" Id="Ra960cf0a880546be" /><Relationship Type="http://schemas.openxmlformats.org/officeDocument/2006/relationships/slide" Target="/ppt/slides/slide5.xml" Id="R56ccec2f68f94e79" /><Relationship Type="http://schemas.openxmlformats.org/officeDocument/2006/relationships/slide" Target="/ppt/slides/slide6.xml" Id="Ra5af248f521e4053" /><Relationship Type="http://schemas.openxmlformats.org/officeDocument/2006/relationships/slide" Target="/ppt/slides/slide7.xml" Id="R1e66c604f2504e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1ce4f92a7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8002dfedc4976" /><Relationship Type="http://schemas.openxmlformats.org/officeDocument/2006/relationships/theme" Target="/ppt/slideMasters/theme/theme1.xml" Id="R548000bc6bd249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78002dfedc49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d0ca031f8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5aed109d045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af6a52735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de06cc95745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0b416b0f3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2702d9b3846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f9af870f14f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KR. INVEST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−315 850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3 668 521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14 287 369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LUNDE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HOØEN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LUNDENSTEEN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LUNDE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97 32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987 620 498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KR. INVEST AS</a:t>
            </a:r>
          </a:p>
        </p:txBody>
      </p:sp>
    </p:spTree>
  </p:cSld>
  <p:clrMapOvr>
    <a:masterClrMapping xmlns:a="http://schemas.openxmlformats.org/drawingml/2006/main"/>
  </p:clrMapOvr>
</p:sld>
</file>