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ef509506a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fa1b2b4b441fa"/>
  </p:sldMasterIdLst>
  <p:sldIdLst>
    <p:sldId xmlns:r="http://schemas.openxmlformats.org/officeDocument/2006/relationships" id="256" r:id="R2a29bea7d12542d5"/>
    <p:sldId xmlns:r="http://schemas.openxmlformats.org/officeDocument/2006/relationships" id="257" r:id="R4340d67923474878"/>
    <p:sldId xmlns:r="http://schemas.openxmlformats.org/officeDocument/2006/relationships" id="258" r:id="R53588a7607874296"/>
    <p:sldId xmlns:r="http://schemas.openxmlformats.org/officeDocument/2006/relationships" id="259" r:id="Raffa3751bb4045fb"/>
    <p:sldId xmlns:r="http://schemas.openxmlformats.org/officeDocument/2006/relationships" id="260" r:id="R90ae044ffbe645e9"/>
    <p:sldId xmlns:r="http://schemas.openxmlformats.org/officeDocument/2006/relationships" id="261" r:id="R76ed9fad6ae946be"/>
    <p:sldId xmlns:r="http://schemas.openxmlformats.org/officeDocument/2006/relationships" id="262" r:id="R6927ddb06a6d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a1b2b4b441fa" /><Relationship Type="http://schemas.openxmlformats.org/officeDocument/2006/relationships/slide" Target="/ppt/slides/slide1.xml" Id="R2a29bea7d12542d5" /><Relationship Type="http://schemas.openxmlformats.org/officeDocument/2006/relationships/slide" Target="/ppt/slides/slide2.xml" Id="R4340d67923474878" /><Relationship Type="http://schemas.openxmlformats.org/officeDocument/2006/relationships/slide" Target="/ppt/slides/slide3.xml" Id="R53588a7607874296" /><Relationship Type="http://schemas.openxmlformats.org/officeDocument/2006/relationships/slide" Target="/ppt/slides/slide4.xml" Id="Raffa3751bb4045fb" /><Relationship Type="http://schemas.openxmlformats.org/officeDocument/2006/relationships/slide" Target="/ppt/slides/slide5.xml" Id="R90ae044ffbe645e9" /><Relationship Type="http://schemas.openxmlformats.org/officeDocument/2006/relationships/slide" Target="/ppt/slides/slide6.xml" Id="R76ed9fad6ae946be" /><Relationship Type="http://schemas.openxmlformats.org/officeDocument/2006/relationships/slide" Target="/ppt/slides/slide7.xml" Id="R6927ddb06a6d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5e1008a53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640980aa434d" /><Relationship Type="http://schemas.openxmlformats.org/officeDocument/2006/relationships/theme" Target="/ppt/slideMasters/theme/theme1.xml" Id="R7993cef22bdf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d640980aa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e6b68994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cfe020ca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6c3be53c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56c88f10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405f8523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f8f417c5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2de6557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