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33f446c7f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27896a3864ee3"/>
  </p:sldMasterIdLst>
  <p:sldIdLst>
    <p:sldId xmlns:r="http://schemas.openxmlformats.org/officeDocument/2006/relationships" id="256" r:id="R900c7a6cd59f41b0"/>
    <p:sldId xmlns:r="http://schemas.openxmlformats.org/officeDocument/2006/relationships" id="257" r:id="R61ced006d9584980"/>
    <p:sldId xmlns:r="http://schemas.openxmlformats.org/officeDocument/2006/relationships" id="258" r:id="Rb55f8e403a8b47de"/>
    <p:sldId xmlns:r="http://schemas.openxmlformats.org/officeDocument/2006/relationships" id="259" r:id="Rdc137cf8e8d34793"/>
    <p:sldId xmlns:r="http://schemas.openxmlformats.org/officeDocument/2006/relationships" id="260" r:id="Re5211ad56ddd4b20"/>
    <p:sldId xmlns:r="http://schemas.openxmlformats.org/officeDocument/2006/relationships" id="261" r:id="R92b6ea1d0d884f9e"/>
    <p:sldId xmlns:r="http://schemas.openxmlformats.org/officeDocument/2006/relationships" id="262" r:id="R55b1be2efa1b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27896a3864ee3" /><Relationship Type="http://schemas.openxmlformats.org/officeDocument/2006/relationships/slide" Target="/ppt/slides/slide1.xml" Id="R900c7a6cd59f41b0" /><Relationship Type="http://schemas.openxmlformats.org/officeDocument/2006/relationships/slide" Target="/ppt/slides/slide2.xml" Id="R61ced006d9584980" /><Relationship Type="http://schemas.openxmlformats.org/officeDocument/2006/relationships/slide" Target="/ppt/slides/slide3.xml" Id="Rb55f8e403a8b47de" /><Relationship Type="http://schemas.openxmlformats.org/officeDocument/2006/relationships/slide" Target="/ppt/slides/slide4.xml" Id="Rdc137cf8e8d34793" /><Relationship Type="http://schemas.openxmlformats.org/officeDocument/2006/relationships/slide" Target="/ppt/slides/slide5.xml" Id="Re5211ad56ddd4b20" /><Relationship Type="http://schemas.openxmlformats.org/officeDocument/2006/relationships/slide" Target="/ppt/slides/slide6.xml" Id="R92b6ea1d0d884f9e" /><Relationship Type="http://schemas.openxmlformats.org/officeDocument/2006/relationships/slide" Target="/ppt/slides/slide7.xml" Id="R55b1be2efa1b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e5e57ad54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ca54d9554a05" /><Relationship Type="http://schemas.openxmlformats.org/officeDocument/2006/relationships/theme" Target="/ppt/slideMasters/theme/theme1.xml" Id="R71e08ab2e4dd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9ca54d955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619c2241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847ee29c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96d2acb1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1e6b28c33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4b8f9c49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57250d37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1d600d370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ARNE ADOLFSEN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