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9272e9613f4c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0d7c5224bc4d91"/>
  </p:sldMasterIdLst>
  <p:sldIdLst>
    <p:sldId xmlns:r="http://schemas.openxmlformats.org/officeDocument/2006/relationships" id="256" r:id="Rf91c439f924f4078"/>
    <p:sldId xmlns:r="http://schemas.openxmlformats.org/officeDocument/2006/relationships" id="257" r:id="R7c1bcc6b601443f9"/>
    <p:sldId xmlns:r="http://schemas.openxmlformats.org/officeDocument/2006/relationships" id="258" r:id="Rf63647a9d28541f9"/>
    <p:sldId xmlns:r="http://schemas.openxmlformats.org/officeDocument/2006/relationships" id="259" r:id="Rd669742f085d4e56"/>
    <p:sldId xmlns:r="http://schemas.openxmlformats.org/officeDocument/2006/relationships" id="260" r:id="R6b8d9378cde84deb"/>
    <p:sldId xmlns:r="http://schemas.openxmlformats.org/officeDocument/2006/relationships" id="261" r:id="R117c1d6678df4272"/>
    <p:sldId xmlns:r="http://schemas.openxmlformats.org/officeDocument/2006/relationships" id="262" r:id="R1680c25f3a314c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0d7c5224bc4d91" /><Relationship Type="http://schemas.openxmlformats.org/officeDocument/2006/relationships/slide" Target="/ppt/slides/slide1.xml" Id="Rf91c439f924f4078" /><Relationship Type="http://schemas.openxmlformats.org/officeDocument/2006/relationships/slide" Target="/ppt/slides/slide2.xml" Id="R7c1bcc6b601443f9" /><Relationship Type="http://schemas.openxmlformats.org/officeDocument/2006/relationships/slide" Target="/ppt/slides/slide3.xml" Id="Rf63647a9d28541f9" /><Relationship Type="http://schemas.openxmlformats.org/officeDocument/2006/relationships/slide" Target="/ppt/slides/slide4.xml" Id="Rd669742f085d4e56" /><Relationship Type="http://schemas.openxmlformats.org/officeDocument/2006/relationships/slide" Target="/ppt/slides/slide5.xml" Id="R6b8d9378cde84deb" /><Relationship Type="http://schemas.openxmlformats.org/officeDocument/2006/relationships/slide" Target="/ppt/slides/slide6.xml" Id="R117c1d6678df4272" /><Relationship Type="http://schemas.openxmlformats.org/officeDocument/2006/relationships/slide" Target="/ppt/slides/slide7.xml" Id="R1680c25f3a314c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35c87cd7a743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d2ffb0ed34cb7" /><Relationship Type="http://schemas.openxmlformats.org/officeDocument/2006/relationships/theme" Target="/ppt/slideMasters/theme/theme1.xml" Id="R62ddc2c864ec4a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bd2ffb0ed34c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961c672ae43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a2a4415e24b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666c61ab147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c41a2709943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3a2fd89d840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102c32e124b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c371cf2a848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PREMIO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PREMIO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1 563 515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256 947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171 825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607 179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1 385 165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IVAR OPDAL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8517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987 628 065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