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8c330a1fb943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6d48dcd3014685"/>
  </p:sldMasterIdLst>
  <p:sldIdLst>
    <p:sldId xmlns:r="http://schemas.openxmlformats.org/officeDocument/2006/relationships" id="256" r:id="Reb7d1515e22c46df"/>
    <p:sldId xmlns:r="http://schemas.openxmlformats.org/officeDocument/2006/relationships" id="257" r:id="R276792211d4b40af"/>
    <p:sldId xmlns:r="http://schemas.openxmlformats.org/officeDocument/2006/relationships" id="258" r:id="R60268c06479e4718"/>
    <p:sldId xmlns:r="http://schemas.openxmlformats.org/officeDocument/2006/relationships" id="259" r:id="R801b0e58ed58479a"/>
    <p:sldId xmlns:r="http://schemas.openxmlformats.org/officeDocument/2006/relationships" id="260" r:id="R38c56d403959400f"/>
    <p:sldId xmlns:r="http://schemas.openxmlformats.org/officeDocument/2006/relationships" id="261" r:id="Rbe570ec8a3f840cf"/>
    <p:sldId xmlns:r="http://schemas.openxmlformats.org/officeDocument/2006/relationships" id="262" r:id="R5c5a0c78737340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d48dcd3014685" /><Relationship Type="http://schemas.openxmlformats.org/officeDocument/2006/relationships/slide" Target="/ppt/slides/slide1.xml" Id="Reb7d1515e22c46df" /><Relationship Type="http://schemas.openxmlformats.org/officeDocument/2006/relationships/slide" Target="/ppt/slides/slide2.xml" Id="R276792211d4b40af" /><Relationship Type="http://schemas.openxmlformats.org/officeDocument/2006/relationships/slide" Target="/ppt/slides/slide3.xml" Id="R60268c06479e4718" /><Relationship Type="http://schemas.openxmlformats.org/officeDocument/2006/relationships/slide" Target="/ppt/slides/slide4.xml" Id="R801b0e58ed58479a" /><Relationship Type="http://schemas.openxmlformats.org/officeDocument/2006/relationships/slide" Target="/ppt/slides/slide5.xml" Id="R38c56d403959400f" /><Relationship Type="http://schemas.openxmlformats.org/officeDocument/2006/relationships/slide" Target="/ppt/slides/slide6.xml" Id="Rbe570ec8a3f840cf" /><Relationship Type="http://schemas.openxmlformats.org/officeDocument/2006/relationships/slide" Target="/ppt/slides/slide7.xml" Id="R5c5a0c78737340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41e24f73d45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636babaf641e9" /><Relationship Type="http://schemas.openxmlformats.org/officeDocument/2006/relationships/theme" Target="/ppt/slideMasters/theme/theme1.xml" Id="R43dee05fb4aa45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f636babaf641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7934954264e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277105deb44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91b68276e4a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b1c9d802146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cf62d0f2541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cb5e621284c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4911f6fb745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INVEST AS ble etablert [år] og holder til i Våler I Østfold.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3 160 437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5 904 486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6 904 486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HELGEDAGSRUD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1592 Våler I Østfold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