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2773354c0445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1f81be6fcc4fc2"/>
  </p:sldMasterIdLst>
  <p:sldIdLst>
    <p:sldId xmlns:r="http://schemas.openxmlformats.org/officeDocument/2006/relationships" id="256" r:id="Rdc06cf973061449a"/>
    <p:sldId xmlns:r="http://schemas.openxmlformats.org/officeDocument/2006/relationships" id="257" r:id="R9d8bc7606da7459c"/>
    <p:sldId xmlns:r="http://schemas.openxmlformats.org/officeDocument/2006/relationships" id="258" r:id="Rf724f33afdc44cea"/>
    <p:sldId xmlns:r="http://schemas.openxmlformats.org/officeDocument/2006/relationships" id="259" r:id="R1321db0105ab44d6"/>
    <p:sldId xmlns:r="http://schemas.openxmlformats.org/officeDocument/2006/relationships" id="260" r:id="R644b1663e794443d"/>
    <p:sldId xmlns:r="http://schemas.openxmlformats.org/officeDocument/2006/relationships" id="261" r:id="Ra65195204bca4a2f"/>
    <p:sldId xmlns:r="http://schemas.openxmlformats.org/officeDocument/2006/relationships" id="262" r:id="R9c47288834544b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1f81be6fcc4fc2" /><Relationship Type="http://schemas.openxmlformats.org/officeDocument/2006/relationships/slide" Target="/ppt/slides/slide1.xml" Id="Rdc06cf973061449a" /><Relationship Type="http://schemas.openxmlformats.org/officeDocument/2006/relationships/slide" Target="/ppt/slides/slide2.xml" Id="R9d8bc7606da7459c" /><Relationship Type="http://schemas.openxmlformats.org/officeDocument/2006/relationships/slide" Target="/ppt/slides/slide3.xml" Id="Rf724f33afdc44cea" /><Relationship Type="http://schemas.openxmlformats.org/officeDocument/2006/relationships/slide" Target="/ppt/slides/slide4.xml" Id="R1321db0105ab44d6" /><Relationship Type="http://schemas.openxmlformats.org/officeDocument/2006/relationships/slide" Target="/ppt/slides/slide5.xml" Id="R644b1663e794443d" /><Relationship Type="http://schemas.openxmlformats.org/officeDocument/2006/relationships/slide" Target="/ppt/slides/slide6.xml" Id="Ra65195204bca4a2f" /><Relationship Type="http://schemas.openxmlformats.org/officeDocument/2006/relationships/slide" Target="/ppt/slides/slide7.xml" Id="R9c47288834544b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95fc0daedf4d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9d26ad5e94f03" /><Relationship Type="http://schemas.openxmlformats.org/officeDocument/2006/relationships/theme" Target="/ppt/slideMasters/theme/theme1.xml" Id="Rcd70181107e94f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89d26ad5e94f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551c7503145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2880de1d34e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9108b851743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66f31cfd446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206235d004b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8ec4a4c4342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670f96fc649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BAKERI OG CONDITORI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BAKERI OG CONDITORI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BAKERI OG CONDITORI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BAKERI OG CONDITORI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BAKERI OG CONDITORI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BAKERI OG CONDITORI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12 390 774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408 144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2 714 914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BAKERI OG CONDITORI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KRINGLEVEIEN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BAKERI OG CONDITORI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Kringleveien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firmapost@lundbakeri.no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987 636 157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BAKERI OG CONDITORI AS</a:t>
            </a:r>
          </a:p>
        </p:txBody>
      </p:sp>
    </p:spTree>
  </p:cSld>
  <p:clrMapOvr>
    <a:masterClrMapping xmlns:a="http://schemas.openxmlformats.org/drawingml/2006/main"/>
  </p:clrMapOvr>
</p:sld>
</file>