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e47548abf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44db370434b67"/>
  </p:sldMasterIdLst>
  <p:sldIdLst>
    <p:sldId xmlns:r="http://schemas.openxmlformats.org/officeDocument/2006/relationships" id="256" r:id="R7da52e92122e4048"/>
    <p:sldId xmlns:r="http://schemas.openxmlformats.org/officeDocument/2006/relationships" id="257" r:id="R3a266975b6f443df"/>
    <p:sldId xmlns:r="http://schemas.openxmlformats.org/officeDocument/2006/relationships" id="258" r:id="R0383bbddc5ff4916"/>
    <p:sldId xmlns:r="http://schemas.openxmlformats.org/officeDocument/2006/relationships" id="259" r:id="R49082c35b2ab41c7"/>
    <p:sldId xmlns:r="http://schemas.openxmlformats.org/officeDocument/2006/relationships" id="260" r:id="R6b448b358e824eaf"/>
    <p:sldId xmlns:r="http://schemas.openxmlformats.org/officeDocument/2006/relationships" id="261" r:id="R2d5fcaaf9d8e4c5f"/>
    <p:sldId xmlns:r="http://schemas.openxmlformats.org/officeDocument/2006/relationships" id="262" r:id="Rc6bbdcf4726c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44db370434b67" /><Relationship Type="http://schemas.openxmlformats.org/officeDocument/2006/relationships/slide" Target="/ppt/slides/slide1.xml" Id="R7da52e92122e4048" /><Relationship Type="http://schemas.openxmlformats.org/officeDocument/2006/relationships/slide" Target="/ppt/slides/slide2.xml" Id="R3a266975b6f443df" /><Relationship Type="http://schemas.openxmlformats.org/officeDocument/2006/relationships/slide" Target="/ppt/slides/slide3.xml" Id="R0383bbddc5ff4916" /><Relationship Type="http://schemas.openxmlformats.org/officeDocument/2006/relationships/slide" Target="/ppt/slides/slide4.xml" Id="R49082c35b2ab41c7" /><Relationship Type="http://schemas.openxmlformats.org/officeDocument/2006/relationships/slide" Target="/ppt/slides/slide5.xml" Id="R6b448b358e824eaf" /><Relationship Type="http://schemas.openxmlformats.org/officeDocument/2006/relationships/slide" Target="/ppt/slides/slide6.xml" Id="R2d5fcaaf9d8e4c5f" /><Relationship Type="http://schemas.openxmlformats.org/officeDocument/2006/relationships/slide" Target="/ppt/slides/slide7.xml" Id="Rc6bbdcf4726c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73d48209d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609b424bc4888" /><Relationship Type="http://schemas.openxmlformats.org/officeDocument/2006/relationships/theme" Target="/ppt/slideMasters/theme/theme1.xml" Id="R5dea55d852a8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609b424bc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8d583edf3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4528d98a7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b73f32bfa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b98f625a7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a97f22202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d567324954c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bde1b3a1d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CROSS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AASLAND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Fagertunveien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22 07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