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dbb2bc9a144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386c9569f4c7f"/>
  </p:sldMasterIdLst>
  <p:sldIdLst>
    <p:sldId xmlns:r="http://schemas.openxmlformats.org/officeDocument/2006/relationships" id="256" r:id="Ra19acb2dc21b4866"/>
    <p:sldId xmlns:r="http://schemas.openxmlformats.org/officeDocument/2006/relationships" id="257" r:id="Rf9b4b542866444a3"/>
    <p:sldId xmlns:r="http://schemas.openxmlformats.org/officeDocument/2006/relationships" id="258" r:id="R96514c52dd0d425c"/>
    <p:sldId xmlns:r="http://schemas.openxmlformats.org/officeDocument/2006/relationships" id="259" r:id="R92fd1157228e4a73"/>
    <p:sldId xmlns:r="http://schemas.openxmlformats.org/officeDocument/2006/relationships" id="260" r:id="Raf0ca02951f2471a"/>
    <p:sldId xmlns:r="http://schemas.openxmlformats.org/officeDocument/2006/relationships" id="261" r:id="R85614d382a1d44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386c9569f4c7f" /><Relationship Type="http://schemas.openxmlformats.org/officeDocument/2006/relationships/slide" Target="/ppt/slides/slide1.xml" Id="Ra19acb2dc21b4866" /><Relationship Type="http://schemas.openxmlformats.org/officeDocument/2006/relationships/slide" Target="/ppt/slides/slide2.xml" Id="Rf9b4b542866444a3" /><Relationship Type="http://schemas.openxmlformats.org/officeDocument/2006/relationships/slide" Target="/ppt/slides/slide3.xml" Id="R96514c52dd0d425c" /><Relationship Type="http://schemas.openxmlformats.org/officeDocument/2006/relationships/slide" Target="/ppt/slides/slide4.xml" Id="R92fd1157228e4a73" /><Relationship Type="http://schemas.openxmlformats.org/officeDocument/2006/relationships/slide" Target="/ppt/slides/slide5.xml" Id="Raf0ca02951f2471a" /><Relationship Type="http://schemas.openxmlformats.org/officeDocument/2006/relationships/slide" Target="/ppt/slides/slide6.xml" Id="R85614d382a1d44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81342cb9a46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3909545c4204" /><Relationship Type="http://schemas.openxmlformats.org/officeDocument/2006/relationships/theme" Target="/ppt/slideMasters/theme/theme1.xml" Id="Rb975c995f20247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43909545c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8292c023c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63739d2a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e34f2a9e1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3ba8cb9dc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834d5122d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a8f303566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50 00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987 655 461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SKOGEN INVESTERING AS</a:t>
            </a:r>
          </a:p>
        </p:txBody>
      </p:sp>
    </p:spTree>
  </p:cSld>
  <p:clrMapOvr>
    <a:masterClrMapping xmlns:a="http://schemas.openxmlformats.org/drawingml/2006/main"/>
  </p:clrMapOvr>
</p:sld>
</file>