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9c0e480b9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e0a0aceb249ff"/>
  </p:sldMasterIdLst>
  <p:sldIdLst>
    <p:sldId xmlns:r="http://schemas.openxmlformats.org/officeDocument/2006/relationships" id="256" r:id="R79830f2d8e434f52"/>
    <p:sldId xmlns:r="http://schemas.openxmlformats.org/officeDocument/2006/relationships" id="257" r:id="R287d89c1cff0433c"/>
    <p:sldId xmlns:r="http://schemas.openxmlformats.org/officeDocument/2006/relationships" id="258" r:id="Rf908c16299924441"/>
    <p:sldId xmlns:r="http://schemas.openxmlformats.org/officeDocument/2006/relationships" id="259" r:id="R7851af52ecdf4b94"/>
    <p:sldId xmlns:r="http://schemas.openxmlformats.org/officeDocument/2006/relationships" id="260" r:id="R3d08c7b4a67042ea"/>
    <p:sldId xmlns:r="http://schemas.openxmlformats.org/officeDocument/2006/relationships" id="261" r:id="Rc0d2bee240874607"/>
    <p:sldId xmlns:r="http://schemas.openxmlformats.org/officeDocument/2006/relationships" id="262" r:id="Rb21a446e88c7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e0a0aceb249ff" /><Relationship Type="http://schemas.openxmlformats.org/officeDocument/2006/relationships/slide" Target="/ppt/slides/slide1.xml" Id="R79830f2d8e434f52" /><Relationship Type="http://schemas.openxmlformats.org/officeDocument/2006/relationships/slide" Target="/ppt/slides/slide2.xml" Id="R287d89c1cff0433c" /><Relationship Type="http://schemas.openxmlformats.org/officeDocument/2006/relationships/slide" Target="/ppt/slides/slide3.xml" Id="Rf908c16299924441" /><Relationship Type="http://schemas.openxmlformats.org/officeDocument/2006/relationships/slide" Target="/ppt/slides/slide4.xml" Id="R7851af52ecdf4b94" /><Relationship Type="http://schemas.openxmlformats.org/officeDocument/2006/relationships/slide" Target="/ppt/slides/slide5.xml" Id="R3d08c7b4a67042ea" /><Relationship Type="http://schemas.openxmlformats.org/officeDocument/2006/relationships/slide" Target="/ppt/slides/slide6.xml" Id="Rc0d2bee240874607" /><Relationship Type="http://schemas.openxmlformats.org/officeDocument/2006/relationships/slide" Target="/ppt/slides/slide7.xml" Id="Rb21a446e88c7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352665314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9eeab7994f2a" /><Relationship Type="http://schemas.openxmlformats.org/officeDocument/2006/relationships/theme" Target="/ppt/slideMasters/theme/theme1.xml" Id="R7fa823cbcf9c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b9eeab799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79bfda2a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a519673c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ef6c4579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43c9111c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0dd9f63d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8a099c3bc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39e44f18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