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72a36f8a8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433df5ca045da"/>
  </p:sldMasterIdLst>
  <p:sldIdLst>
    <p:sldId xmlns:r="http://schemas.openxmlformats.org/officeDocument/2006/relationships" id="256" r:id="R949f85c772c744b4"/>
    <p:sldId xmlns:r="http://schemas.openxmlformats.org/officeDocument/2006/relationships" id="257" r:id="Rc84e653b91e844d9"/>
    <p:sldId xmlns:r="http://schemas.openxmlformats.org/officeDocument/2006/relationships" id="258" r:id="R2606fbc0be6b4ea3"/>
    <p:sldId xmlns:r="http://schemas.openxmlformats.org/officeDocument/2006/relationships" id="259" r:id="Rd67fe51bef5c4cb3"/>
    <p:sldId xmlns:r="http://schemas.openxmlformats.org/officeDocument/2006/relationships" id="260" r:id="R09b7d17e7afc46cf"/>
    <p:sldId xmlns:r="http://schemas.openxmlformats.org/officeDocument/2006/relationships" id="261" r:id="Reeab984db0ef4a84"/>
    <p:sldId xmlns:r="http://schemas.openxmlformats.org/officeDocument/2006/relationships" id="262" r:id="R156d39ee9aff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433df5ca045da" /><Relationship Type="http://schemas.openxmlformats.org/officeDocument/2006/relationships/slide" Target="/ppt/slides/slide1.xml" Id="R949f85c772c744b4" /><Relationship Type="http://schemas.openxmlformats.org/officeDocument/2006/relationships/slide" Target="/ppt/slides/slide2.xml" Id="Rc84e653b91e844d9" /><Relationship Type="http://schemas.openxmlformats.org/officeDocument/2006/relationships/slide" Target="/ppt/slides/slide3.xml" Id="R2606fbc0be6b4ea3" /><Relationship Type="http://schemas.openxmlformats.org/officeDocument/2006/relationships/slide" Target="/ppt/slides/slide4.xml" Id="Rd67fe51bef5c4cb3" /><Relationship Type="http://schemas.openxmlformats.org/officeDocument/2006/relationships/slide" Target="/ppt/slides/slide5.xml" Id="R09b7d17e7afc46cf" /><Relationship Type="http://schemas.openxmlformats.org/officeDocument/2006/relationships/slide" Target="/ppt/slides/slide6.xml" Id="Reeab984db0ef4a84" /><Relationship Type="http://schemas.openxmlformats.org/officeDocument/2006/relationships/slide" Target="/ppt/slides/slide7.xml" Id="R156d39ee9aff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0a36e239f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98111d6594bc2" /><Relationship Type="http://schemas.openxmlformats.org/officeDocument/2006/relationships/theme" Target="/ppt/slideMasters/theme/theme1.xml" Id="R0e4a975a922f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98111d659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184713ba9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0acbaeff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28178a0ac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502d48fe0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633088ad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2ed9b1ea8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232521e1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