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cc9768da1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d4e8e5e864265"/>
  </p:sldMasterIdLst>
  <p:sldIdLst>
    <p:sldId xmlns:r="http://schemas.openxmlformats.org/officeDocument/2006/relationships" id="256" r:id="Rdb73728fa94445c4"/>
    <p:sldId xmlns:r="http://schemas.openxmlformats.org/officeDocument/2006/relationships" id="257" r:id="R8964fd84877b4319"/>
    <p:sldId xmlns:r="http://schemas.openxmlformats.org/officeDocument/2006/relationships" id="258" r:id="R4c2e787de1264dd6"/>
    <p:sldId xmlns:r="http://schemas.openxmlformats.org/officeDocument/2006/relationships" id="259" r:id="Raaa84bff908441bd"/>
    <p:sldId xmlns:r="http://schemas.openxmlformats.org/officeDocument/2006/relationships" id="260" r:id="R396e612244534b62"/>
    <p:sldId xmlns:r="http://schemas.openxmlformats.org/officeDocument/2006/relationships" id="261" r:id="R8d5539027aab4707"/>
    <p:sldId xmlns:r="http://schemas.openxmlformats.org/officeDocument/2006/relationships" id="262" r:id="R061e1c042127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d4e8e5e864265" /><Relationship Type="http://schemas.openxmlformats.org/officeDocument/2006/relationships/slide" Target="/ppt/slides/slide1.xml" Id="Rdb73728fa94445c4" /><Relationship Type="http://schemas.openxmlformats.org/officeDocument/2006/relationships/slide" Target="/ppt/slides/slide2.xml" Id="R8964fd84877b4319" /><Relationship Type="http://schemas.openxmlformats.org/officeDocument/2006/relationships/slide" Target="/ppt/slides/slide3.xml" Id="R4c2e787de1264dd6" /><Relationship Type="http://schemas.openxmlformats.org/officeDocument/2006/relationships/slide" Target="/ppt/slides/slide4.xml" Id="Raaa84bff908441bd" /><Relationship Type="http://schemas.openxmlformats.org/officeDocument/2006/relationships/slide" Target="/ppt/slides/slide5.xml" Id="R396e612244534b62" /><Relationship Type="http://schemas.openxmlformats.org/officeDocument/2006/relationships/slide" Target="/ppt/slides/slide6.xml" Id="R8d5539027aab4707" /><Relationship Type="http://schemas.openxmlformats.org/officeDocument/2006/relationships/slide" Target="/ppt/slides/slide7.xml" Id="R061e1c042127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f44742161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f21ca64de44c5" /><Relationship Type="http://schemas.openxmlformats.org/officeDocument/2006/relationships/theme" Target="/ppt/slideMasters/theme/theme1.xml" Id="R7c3bdd503a4c4d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f21ca64de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270edad1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8fb5a651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245b3553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aa3ba0fe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054c8bd2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32afcff0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ea545c8b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ANNE-HILDE REIGSTAD STANGELAND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