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f8d7b0d2f54e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77276daaf34f37"/>
  </p:sldMasterIdLst>
  <p:sldIdLst>
    <p:sldId xmlns:r="http://schemas.openxmlformats.org/officeDocument/2006/relationships" id="256" r:id="R58e9f2bb91c84e18"/>
    <p:sldId xmlns:r="http://schemas.openxmlformats.org/officeDocument/2006/relationships" id="257" r:id="R3548293572e24f97"/>
    <p:sldId xmlns:r="http://schemas.openxmlformats.org/officeDocument/2006/relationships" id="258" r:id="Re24a4daf329d48bd"/>
    <p:sldId xmlns:r="http://schemas.openxmlformats.org/officeDocument/2006/relationships" id="259" r:id="R4369f397f0924789"/>
    <p:sldId xmlns:r="http://schemas.openxmlformats.org/officeDocument/2006/relationships" id="260" r:id="R632c54457bf44ecf"/>
    <p:sldId xmlns:r="http://schemas.openxmlformats.org/officeDocument/2006/relationships" id="261" r:id="R4b6595a0dcb24083"/>
    <p:sldId xmlns:r="http://schemas.openxmlformats.org/officeDocument/2006/relationships" id="262" r:id="Rb3bef4e9c8594b9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77276daaf34f37" /><Relationship Type="http://schemas.openxmlformats.org/officeDocument/2006/relationships/slide" Target="/ppt/slides/slide1.xml" Id="R58e9f2bb91c84e18" /><Relationship Type="http://schemas.openxmlformats.org/officeDocument/2006/relationships/slide" Target="/ppt/slides/slide2.xml" Id="R3548293572e24f97" /><Relationship Type="http://schemas.openxmlformats.org/officeDocument/2006/relationships/slide" Target="/ppt/slides/slide3.xml" Id="Re24a4daf329d48bd" /><Relationship Type="http://schemas.openxmlformats.org/officeDocument/2006/relationships/slide" Target="/ppt/slides/slide4.xml" Id="R4369f397f0924789" /><Relationship Type="http://schemas.openxmlformats.org/officeDocument/2006/relationships/slide" Target="/ppt/slides/slide5.xml" Id="R632c54457bf44ecf" /><Relationship Type="http://schemas.openxmlformats.org/officeDocument/2006/relationships/slide" Target="/ppt/slides/slide6.xml" Id="R4b6595a0dcb24083" /><Relationship Type="http://schemas.openxmlformats.org/officeDocument/2006/relationships/slide" Target="/ppt/slides/slide7.xml" Id="Rb3bef4e9c8594b9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55dc8926be430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d20a12f2384372" /><Relationship Type="http://schemas.openxmlformats.org/officeDocument/2006/relationships/theme" Target="/ppt/slideMasters/theme/theme1.xml" Id="Rf7ff7123edfe4a1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d20a12f238437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81a21ccbfa4e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46cc13150443e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4d075fab524fa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42fc1ed45240c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2d0cbc015943c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f9300a16a148d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b6e8dddd6a494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BRÆNDS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BRÆNDS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BRÆNDS ØKONOMI AS ble etablert [år] og holder til i Askim.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BRÆNDS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BRÆNDS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BRÆNDS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20 509 080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21 407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145 016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2 618 667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7 441 145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BRÆNDS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 INGE BRÆND  –  56,0 %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YNGVE BRÆND  –  26,0 %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BRÆNDS ØKONOMI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GERD-ELISABETH LUNDER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HÅKONSEN  –  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MATHEA BRÆND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BRÆNDS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Møllegata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1811 Askim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69880211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987 660 376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BRÆNDS ØKONOMI AS</a:t>
            </a:r>
          </a:p>
        </p:txBody>
      </p:sp>
    </p:spTree>
  </p:cSld>
  <p:clrMapOvr>
    <a:masterClrMapping xmlns:a="http://schemas.openxmlformats.org/drawingml/2006/main"/>
  </p:clrMapOvr>
</p:sld>
</file>