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4076ee1a7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ca4a1780a4517"/>
  </p:sldMasterIdLst>
  <p:sldIdLst>
    <p:sldId xmlns:r="http://schemas.openxmlformats.org/officeDocument/2006/relationships" id="256" r:id="Re18153726c384620"/>
    <p:sldId xmlns:r="http://schemas.openxmlformats.org/officeDocument/2006/relationships" id="257" r:id="Rc7e7dc210e6441c5"/>
    <p:sldId xmlns:r="http://schemas.openxmlformats.org/officeDocument/2006/relationships" id="258" r:id="R9c999d2afd9f4cf2"/>
    <p:sldId xmlns:r="http://schemas.openxmlformats.org/officeDocument/2006/relationships" id="259" r:id="Racbf6f6e496d4af7"/>
    <p:sldId xmlns:r="http://schemas.openxmlformats.org/officeDocument/2006/relationships" id="260" r:id="Rab350435e5514120"/>
    <p:sldId xmlns:r="http://schemas.openxmlformats.org/officeDocument/2006/relationships" id="261" r:id="Rad2fbbd129194943"/>
    <p:sldId xmlns:r="http://schemas.openxmlformats.org/officeDocument/2006/relationships" id="262" r:id="R8e2124a15153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ca4a1780a4517" /><Relationship Type="http://schemas.openxmlformats.org/officeDocument/2006/relationships/slide" Target="/ppt/slides/slide1.xml" Id="Re18153726c384620" /><Relationship Type="http://schemas.openxmlformats.org/officeDocument/2006/relationships/slide" Target="/ppt/slides/slide2.xml" Id="Rc7e7dc210e6441c5" /><Relationship Type="http://schemas.openxmlformats.org/officeDocument/2006/relationships/slide" Target="/ppt/slides/slide3.xml" Id="R9c999d2afd9f4cf2" /><Relationship Type="http://schemas.openxmlformats.org/officeDocument/2006/relationships/slide" Target="/ppt/slides/slide4.xml" Id="Racbf6f6e496d4af7" /><Relationship Type="http://schemas.openxmlformats.org/officeDocument/2006/relationships/slide" Target="/ppt/slides/slide5.xml" Id="Rab350435e5514120" /><Relationship Type="http://schemas.openxmlformats.org/officeDocument/2006/relationships/slide" Target="/ppt/slides/slide6.xml" Id="Rad2fbbd129194943" /><Relationship Type="http://schemas.openxmlformats.org/officeDocument/2006/relationships/slide" Target="/ppt/slides/slide7.xml" Id="R8e2124a15153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62e43fadd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340febc3248d0" /><Relationship Type="http://schemas.openxmlformats.org/officeDocument/2006/relationships/theme" Target="/ppt/slideMasters/theme/theme1.xml" Id="R8561def0f09c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340febc32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4f15ec29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3c877dac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b4e57f64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d80dcbfe841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bcd762f78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ccc00ae51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4b2333552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