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b8f03c577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8757cbe5d649fe"/>
  </p:sldMasterIdLst>
  <p:sldIdLst>
    <p:sldId xmlns:r="http://schemas.openxmlformats.org/officeDocument/2006/relationships" id="256" r:id="Rad952df13163481a"/>
    <p:sldId xmlns:r="http://schemas.openxmlformats.org/officeDocument/2006/relationships" id="257" r:id="Rf4d7ee002fab44ae"/>
    <p:sldId xmlns:r="http://schemas.openxmlformats.org/officeDocument/2006/relationships" id="258" r:id="Ra35d72d927e54c65"/>
    <p:sldId xmlns:r="http://schemas.openxmlformats.org/officeDocument/2006/relationships" id="259" r:id="Rb6332d989b3e41dc"/>
    <p:sldId xmlns:r="http://schemas.openxmlformats.org/officeDocument/2006/relationships" id="260" r:id="R637ab3cac8fc4e9b"/>
    <p:sldId xmlns:r="http://schemas.openxmlformats.org/officeDocument/2006/relationships" id="261" r:id="Rc83d7b89c459448d"/>
    <p:sldId xmlns:r="http://schemas.openxmlformats.org/officeDocument/2006/relationships" id="262" r:id="Rd827364dff94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757cbe5d649fe" /><Relationship Type="http://schemas.openxmlformats.org/officeDocument/2006/relationships/slide" Target="/ppt/slides/slide1.xml" Id="Rad952df13163481a" /><Relationship Type="http://schemas.openxmlformats.org/officeDocument/2006/relationships/slide" Target="/ppt/slides/slide2.xml" Id="Rf4d7ee002fab44ae" /><Relationship Type="http://schemas.openxmlformats.org/officeDocument/2006/relationships/slide" Target="/ppt/slides/slide3.xml" Id="Ra35d72d927e54c65" /><Relationship Type="http://schemas.openxmlformats.org/officeDocument/2006/relationships/slide" Target="/ppt/slides/slide4.xml" Id="Rb6332d989b3e41dc" /><Relationship Type="http://schemas.openxmlformats.org/officeDocument/2006/relationships/slide" Target="/ppt/slides/slide5.xml" Id="R637ab3cac8fc4e9b" /><Relationship Type="http://schemas.openxmlformats.org/officeDocument/2006/relationships/slide" Target="/ppt/slides/slide6.xml" Id="Rc83d7b89c459448d" /><Relationship Type="http://schemas.openxmlformats.org/officeDocument/2006/relationships/slide" Target="/ppt/slides/slide7.xml" Id="Rd827364dff94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0664a1926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417575c246b3" /><Relationship Type="http://schemas.openxmlformats.org/officeDocument/2006/relationships/theme" Target="/ppt/slideMasters/theme/theme1.xml" Id="Rf75049b41698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4417575c2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94c66fc3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c3ee4535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1876a9aa8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00b8f157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a87031c82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9c9f7b568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bbb51fbe5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