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a8654772f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b979bc4e14f1f"/>
  </p:sldMasterIdLst>
  <p:sldIdLst>
    <p:sldId xmlns:r="http://schemas.openxmlformats.org/officeDocument/2006/relationships" id="256" r:id="R31d9ab3fa076415c"/>
    <p:sldId xmlns:r="http://schemas.openxmlformats.org/officeDocument/2006/relationships" id="257" r:id="Rf0ea4900e83e4bab"/>
    <p:sldId xmlns:r="http://schemas.openxmlformats.org/officeDocument/2006/relationships" id="258" r:id="R9f4fbfd0d8344656"/>
    <p:sldId xmlns:r="http://schemas.openxmlformats.org/officeDocument/2006/relationships" id="259" r:id="R871810de9a8b4d78"/>
    <p:sldId xmlns:r="http://schemas.openxmlformats.org/officeDocument/2006/relationships" id="260" r:id="Rcee8ef8719a34958"/>
    <p:sldId xmlns:r="http://schemas.openxmlformats.org/officeDocument/2006/relationships" id="261" r:id="R731e76ab67224249"/>
    <p:sldId xmlns:r="http://schemas.openxmlformats.org/officeDocument/2006/relationships" id="262" r:id="R61d0af6b7438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b979bc4e14f1f" /><Relationship Type="http://schemas.openxmlformats.org/officeDocument/2006/relationships/slide" Target="/ppt/slides/slide1.xml" Id="R31d9ab3fa076415c" /><Relationship Type="http://schemas.openxmlformats.org/officeDocument/2006/relationships/slide" Target="/ppt/slides/slide2.xml" Id="Rf0ea4900e83e4bab" /><Relationship Type="http://schemas.openxmlformats.org/officeDocument/2006/relationships/slide" Target="/ppt/slides/slide3.xml" Id="R9f4fbfd0d8344656" /><Relationship Type="http://schemas.openxmlformats.org/officeDocument/2006/relationships/slide" Target="/ppt/slides/slide4.xml" Id="R871810de9a8b4d78" /><Relationship Type="http://schemas.openxmlformats.org/officeDocument/2006/relationships/slide" Target="/ppt/slides/slide5.xml" Id="Rcee8ef8719a34958" /><Relationship Type="http://schemas.openxmlformats.org/officeDocument/2006/relationships/slide" Target="/ppt/slides/slide6.xml" Id="R731e76ab67224249" /><Relationship Type="http://schemas.openxmlformats.org/officeDocument/2006/relationships/slide" Target="/ppt/slides/slide7.xml" Id="R61d0af6b7438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1e17265e4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8af8bd2f34ff7" /><Relationship Type="http://schemas.openxmlformats.org/officeDocument/2006/relationships/theme" Target="/ppt/slideMasters/theme/theme1.xml" Id="R6ae447c0bb6d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68af8bd2f3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1ac84c5d3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5d8893ca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573a8632f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f89d3a9b14a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b52a436d8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6c329d8414d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80b927e2d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VIATANN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VIATANN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8 269 879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NOREA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HOPSTOCK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Hougens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