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a4a3aa144824a4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4b031901220447e"/>
  </p:sldMasterIdLst>
  <p:sldIdLst>
    <p:sldId xmlns:r="http://schemas.openxmlformats.org/officeDocument/2006/relationships" id="256" r:id="Re04477f00ae94711"/>
    <p:sldId xmlns:r="http://schemas.openxmlformats.org/officeDocument/2006/relationships" id="257" r:id="R3f22e4c8dd854877"/>
    <p:sldId xmlns:r="http://schemas.openxmlformats.org/officeDocument/2006/relationships" id="258" r:id="Rd19bfde375dd4874"/>
    <p:sldId xmlns:r="http://schemas.openxmlformats.org/officeDocument/2006/relationships" id="259" r:id="R1f462416fb2b46dc"/>
    <p:sldId xmlns:r="http://schemas.openxmlformats.org/officeDocument/2006/relationships" id="260" r:id="Rbb1dbd060eeb4a62"/>
    <p:sldId xmlns:r="http://schemas.openxmlformats.org/officeDocument/2006/relationships" id="261" r:id="R295a43f77e784e03"/>
    <p:sldId xmlns:r="http://schemas.openxmlformats.org/officeDocument/2006/relationships" id="262" r:id="R81e811d5d16440d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4b031901220447e" /><Relationship Type="http://schemas.openxmlformats.org/officeDocument/2006/relationships/slide" Target="/ppt/slides/slide1.xml" Id="Re04477f00ae94711" /><Relationship Type="http://schemas.openxmlformats.org/officeDocument/2006/relationships/slide" Target="/ppt/slides/slide2.xml" Id="R3f22e4c8dd854877" /><Relationship Type="http://schemas.openxmlformats.org/officeDocument/2006/relationships/slide" Target="/ppt/slides/slide3.xml" Id="Rd19bfde375dd4874" /><Relationship Type="http://schemas.openxmlformats.org/officeDocument/2006/relationships/slide" Target="/ppt/slides/slide4.xml" Id="R1f462416fb2b46dc" /><Relationship Type="http://schemas.openxmlformats.org/officeDocument/2006/relationships/slide" Target="/ppt/slides/slide5.xml" Id="Rbb1dbd060eeb4a62" /><Relationship Type="http://schemas.openxmlformats.org/officeDocument/2006/relationships/slide" Target="/ppt/slides/slide6.xml" Id="R295a43f77e784e03" /><Relationship Type="http://schemas.openxmlformats.org/officeDocument/2006/relationships/slide" Target="/ppt/slides/slide7.xml" Id="R81e811d5d16440d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01c4c5db7fb482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b796159dfa4cb3" /><Relationship Type="http://schemas.openxmlformats.org/officeDocument/2006/relationships/theme" Target="/ppt/slideMasters/theme/theme1.xml" Id="Ree38a845319c4f4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eb796159dfa4cb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678899a4104e9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56eb127933435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de906fe38e41c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f9c9ed18ef44e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73ab07fc874cb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425a7bfdfc4a6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5f59d651194c2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SIAN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SIAN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SIAN INVEST AS ble etablert [år] og holder til i Snarøya.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SIAN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SIAN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SIAN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−40 066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1 799 128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36 854 415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44 992 165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SIAN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AE FINANS AS  –  98,4 %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ENGH ARILD ABEL  –  0,6 %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ENGH ANNA K HELLESVIK  –  0,5 %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ENGH SIMEN HELLESVIK ABEL  –  0,5 %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ENGH ARILD ABEL  –  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SIAN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Langoddveien 69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1367 Snarøya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987 669 616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SIAN INVEST AS</a:t>
            </a:r>
          </a:p>
        </p:txBody>
      </p:sp>
    </p:spTree>
  </p:cSld>
  <p:clrMapOvr>
    <a:masterClrMapping xmlns:a="http://schemas.openxmlformats.org/drawingml/2006/main"/>
  </p:clrMapOvr>
</p:sld>
</file>