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c8ec67b13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26e27b9f94bbf"/>
  </p:sldMasterIdLst>
  <p:sldIdLst>
    <p:sldId xmlns:r="http://schemas.openxmlformats.org/officeDocument/2006/relationships" id="256" r:id="R204cac064bf441cf"/>
    <p:sldId xmlns:r="http://schemas.openxmlformats.org/officeDocument/2006/relationships" id="257" r:id="R53b40245960d4f69"/>
    <p:sldId xmlns:r="http://schemas.openxmlformats.org/officeDocument/2006/relationships" id="258" r:id="R5170dc1f6ac94fbe"/>
    <p:sldId xmlns:r="http://schemas.openxmlformats.org/officeDocument/2006/relationships" id="259" r:id="R4e75e60ce0614f3d"/>
    <p:sldId xmlns:r="http://schemas.openxmlformats.org/officeDocument/2006/relationships" id="260" r:id="Rf10d37c3498240c7"/>
    <p:sldId xmlns:r="http://schemas.openxmlformats.org/officeDocument/2006/relationships" id="261" r:id="Rd9651d6a73354620"/>
    <p:sldId xmlns:r="http://schemas.openxmlformats.org/officeDocument/2006/relationships" id="262" r:id="Rd65cee83ed2a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26e27b9f94bbf" /><Relationship Type="http://schemas.openxmlformats.org/officeDocument/2006/relationships/slide" Target="/ppt/slides/slide1.xml" Id="R204cac064bf441cf" /><Relationship Type="http://schemas.openxmlformats.org/officeDocument/2006/relationships/slide" Target="/ppt/slides/slide2.xml" Id="R53b40245960d4f69" /><Relationship Type="http://schemas.openxmlformats.org/officeDocument/2006/relationships/slide" Target="/ppt/slides/slide3.xml" Id="R5170dc1f6ac94fbe" /><Relationship Type="http://schemas.openxmlformats.org/officeDocument/2006/relationships/slide" Target="/ppt/slides/slide4.xml" Id="R4e75e60ce0614f3d" /><Relationship Type="http://schemas.openxmlformats.org/officeDocument/2006/relationships/slide" Target="/ppt/slides/slide5.xml" Id="Rf10d37c3498240c7" /><Relationship Type="http://schemas.openxmlformats.org/officeDocument/2006/relationships/slide" Target="/ppt/slides/slide6.xml" Id="Rd9651d6a73354620" /><Relationship Type="http://schemas.openxmlformats.org/officeDocument/2006/relationships/slide" Target="/ppt/slides/slide7.xml" Id="Rd65cee83ed2a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31c52c544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95cb58ccb44be" /><Relationship Type="http://schemas.openxmlformats.org/officeDocument/2006/relationships/theme" Target="/ppt/slideMasters/theme/theme1.xml" Id="R4b0cc8d857d3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95cb58ccb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09f44be0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f0435ff9c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45b488357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b41f3171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7376125dc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610c3df29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de43339ab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