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988c58312046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102e716a34a8c"/>
  </p:sldMasterIdLst>
  <p:sldIdLst>
    <p:sldId xmlns:r="http://schemas.openxmlformats.org/officeDocument/2006/relationships" id="256" r:id="Rfe7036d4f1dc47f1"/>
    <p:sldId xmlns:r="http://schemas.openxmlformats.org/officeDocument/2006/relationships" id="257" r:id="R436278420d2744cd"/>
    <p:sldId xmlns:r="http://schemas.openxmlformats.org/officeDocument/2006/relationships" id="258" r:id="Ra612e86bbf9b4c3e"/>
    <p:sldId xmlns:r="http://schemas.openxmlformats.org/officeDocument/2006/relationships" id="259" r:id="R0b5c9c0ff29c492f"/>
    <p:sldId xmlns:r="http://schemas.openxmlformats.org/officeDocument/2006/relationships" id="260" r:id="R9ac45231659a48f0"/>
    <p:sldId xmlns:r="http://schemas.openxmlformats.org/officeDocument/2006/relationships" id="261" r:id="R635ed7ae0ef54399"/>
    <p:sldId xmlns:r="http://schemas.openxmlformats.org/officeDocument/2006/relationships" id="262" r:id="R591fbf8d85164b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102e716a34a8c" /><Relationship Type="http://schemas.openxmlformats.org/officeDocument/2006/relationships/slide" Target="/ppt/slides/slide1.xml" Id="Rfe7036d4f1dc47f1" /><Relationship Type="http://schemas.openxmlformats.org/officeDocument/2006/relationships/slide" Target="/ppt/slides/slide2.xml" Id="R436278420d2744cd" /><Relationship Type="http://schemas.openxmlformats.org/officeDocument/2006/relationships/slide" Target="/ppt/slides/slide3.xml" Id="Ra612e86bbf9b4c3e" /><Relationship Type="http://schemas.openxmlformats.org/officeDocument/2006/relationships/slide" Target="/ppt/slides/slide4.xml" Id="R0b5c9c0ff29c492f" /><Relationship Type="http://schemas.openxmlformats.org/officeDocument/2006/relationships/slide" Target="/ppt/slides/slide5.xml" Id="R9ac45231659a48f0" /><Relationship Type="http://schemas.openxmlformats.org/officeDocument/2006/relationships/slide" Target="/ppt/slides/slide6.xml" Id="R635ed7ae0ef54399" /><Relationship Type="http://schemas.openxmlformats.org/officeDocument/2006/relationships/slide" Target="/ppt/slides/slide7.xml" Id="R591fbf8d85164b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a72eba93e5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60db3ce0d4961" /><Relationship Type="http://schemas.openxmlformats.org/officeDocument/2006/relationships/theme" Target="/ppt/slideMasters/theme/theme1.xml" Id="R4cc19ab5aa41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460db3ce0d49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743b37faa48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5f1b0c72741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f0086a848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d1118aec2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2ad67166740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e40b76389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a2f980db047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TEMBER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TEMBER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−369 192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1 050 965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9 669 996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9 698 530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GEIR-KÅRE JORDHEIM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25D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987 701 293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TEMBER HOLDING AS</a:t>
            </a:r>
          </a:p>
        </p:txBody>
      </p:sp>
    </p:spTree>
  </p:cSld>
  <p:clrMapOvr>
    <a:masterClrMapping xmlns:a="http://schemas.openxmlformats.org/drawingml/2006/main"/>
  </p:clrMapOvr>
</p:sld>
</file>