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b725f90f5346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c98d5e30ac4e9c"/>
  </p:sldMasterIdLst>
  <p:sldIdLst>
    <p:sldId xmlns:r="http://schemas.openxmlformats.org/officeDocument/2006/relationships" id="256" r:id="Rbb7903a3d8124ab9"/>
    <p:sldId xmlns:r="http://schemas.openxmlformats.org/officeDocument/2006/relationships" id="257" r:id="R7e978d21935c4659"/>
    <p:sldId xmlns:r="http://schemas.openxmlformats.org/officeDocument/2006/relationships" id="258" r:id="Re0c134952bd64552"/>
    <p:sldId xmlns:r="http://schemas.openxmlformats.org/officeDocument/2006/relationships" id="259" r:id="R9dbfe865482f4dfa"/>
    <p:sldId xmlns:r="http://schemas.openxmlformats.org/officeDocument/2006/relationships" id="260" r:id="Rc5db1fa2ca6a4c4e"/>
    <p:sldId xmlns:r="http://schemas.openxmlformats.org/officeDocument/2006/relationships" id="261" r:id="Rd943fb3ae16f4e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c98d5e30ac4e9c" /><Relationship Type="http://schemas.openxmlformats.org/officeDocument/2006/relationships/slide" Target="/ppt/slides/slide1.xml" Id="Rbb7903a3d8124ab9" /><Relationship Type="http://schemas.openxmlformats.org/officeDocument/2006/relationships/slide" Target="/ppt/slides/slide2.xml" Id="R7e978d21935c4659" /><Relationship Type="http://schemas.openxmlformats.org/officeDocument/2006/relationships/slide" Target="/ppt/slides/slide3.xml" Id="Re0c134952bd64552" /><Relationship Type="http://schemas.openxmlformats.org/officeDocument/2006/relationships/slide" Target="/ppt/slides/slide4.xml" Id="R9dbfe865482f4dfa" /><Relationship Type="http://schemas.openxmlformats.org/officeDocument/2006/relationships/slide" Target="/ppt/slides/slide5.xml" Id="Rc5db1fa2ca6a4c4e" /><Relationship Type="http://schemas.openxmlformats.org/officeDocument/2006/relationships/slide" Target="/ppt/slides/slide6.xml" Id="Rd943fb3ae16f4e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83a46d6a544a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c198e48504da0" /><Relationship Type="http://schemas.openxmlformats.org/officeDocument/2006/relationships/theme" Target="/ppt/slideMasters/theme/theme1.xml" Id="R6944cada66a64f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6c198e48504d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0227ffa3b4b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b72fdae184b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1973c119d46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08b2d080f4b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05caac8fa4e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7c1cf5b0a45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987 702 613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