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bc15f243614e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5ad252224348fc"/>
  </p:sldMasterIdLst>
  <p:sldIdLst>
    <p:sldId xmlns:r="http://schemas.openxmlformats.org/officeDocument/2006/relationships" id="256" r:id="R99174f4b1c2545b8"/>
    <p:sldId xmlns:r="http://schemas.openxmlformats.org/officeDocument/2006/relationships" id="257" r:id="R8d14b4d6e4fc4459"/>
    <p:sldId xmlns:r="http://schemas.openxmlformats.org/officeDocument/2006/relationships" id="258" r:id="R151eb5e4e86549a2"/>
    <p:sldId xmlns:r="http://schemas.openxmlformats.org/officeDocument/2006/relationships" id="259" r:id="R0ddb6983c3f44b56"/>
    <p:sldId xmlns:r="http://schemas.openxmlformats.org/officeDocument/2006/relationships" id="260" r:id="Rf70f6c77adb449fa"/>
    <p:sldId xmlns:r="http://schemas.openxmlformats.org/officeDocument/2006/relationships" id="261" r:id="R897eefad78e64f35"/>
    <p:sldId xmlns:r="http://schemas.openxmlformats.org/officeDocument/2006/relationships" id="262" r:id="Rcb72dc7e317541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5ad252224348fc" /><Relationship Type="http://schemas.openxmlformats.org/officeDocument/2006/relationships/slide" Target="/ppt/slides/slide1.xml" Id="R99174f4b1c2545b8" /><Relationship Type="http://schemas.openxmlformats.org/officeDocument/2006/relationships/slide" Target="/ppt/slides/slide2.xml" Id="R8d14b4d6e4fc4459" /><Relationship Type="http://schemas.openxmlformats.org/officeDocument/2006/relationships/slide" Target="/ppt/slides/slide3.xml" Id="R151eb5e4e86549a2" /><Relationship Type="http://schemas.openxmlformats.org/officeDocument/2006/relationships/slide" Target="/ppt/slides/slide4.xml" Id="R0ddb6983c3f44b56" /><Relationship Type="http://schemas.openxmlformats.org/officeDocument/2006/relationships/slide" Target="/ppt/slides/slide5.xml" Id="Rf70f6c77adb449fa" /><Relationship Type="http://schemas.openxmlformats.org/officeDocument/2006/relationships/slide" Target="/ppt/slides/slide6.xml" Id="R897eefad78e64f35" /><Relationship Type="http://schemas.openxmlformats.org/officeDocument/2006/relationships/slide" Target="/ppt/slides/slide7.xml" Id="Rcb72dc7e317541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42c54e8b3046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d16a0a5c8470e" /><Relationship Type="http://schemas.openxmlformats.org/officeDocument/2006/relationships/theme" Target="/ppt/slideMasters/theme/theme1.xml" Id="R23420a6cfe894c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9d16a0a5c847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7ce9bfb6643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d9c33677c4e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cbf9cc47b48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d11afc90449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9936616ae43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96e491c7744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4e5912f6348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−3 386 368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7 998 824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445 646 329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447 137 526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EIRIK LORENTZEN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987 702 613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