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6da526644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f505701f34776"/>
  </p:sldMasterIdLst>
  <p:sldIdLst>
    <p:sldId xmlns:r="http://schemas.openxmlformats.org/officeDocument/2006/relationships" id="256" r:id="R5d70a74ed9b4402a"/>
    <p:sldId xmlns:r="http://schemas.openxmlformats.org/officeDocument/2006/relationships" id="257" r:id="Rf2ddd05de9dc4ac8"/>
    <p:sldId xmlns:r="http://schemas.openxmlformats.org/officeDocument/2006/relationships" id="258" r:id="R611825700fdf4208"/>
    <p:sldId xmlns:r="http://schemas.openxmlformats.org/officeDocument/2006/relationships" id="259" r:id="Re90dd40cf70e47c8"/>
    <p:sldId xmlns:r="http://schemas.openxmlformats.org/officeDocument/2006/relationships" id="260" r:id="R7bbed300b14040ec"/>
    <p:sldId xmlns:r="http://schemas.openxmlformats.org/officeDocument/2006/relationships" id="261" r:id="R001063cce2a14527"/>
    <p:sldId xmlns:r="http://schemas.openxmlformats.org/officeDocument/2006/relationships" id="262" r:id="R15196894fdd0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f505701f34776" /><Relationship Type="http://schemas.openxmlformats.org/officeDocument/2006/relationships/slide" Target="/ppt/slides/slide1.xml" Id="R5d70a74ed9b4402a" /><Relationship Type="http://schemas.openxmlformats.org/officeDocument/2006/relationships/slide" Target="/ppt/slides/slide2.xml" Id="Rf2ddd05de9dc4ac8" /><Relationship Type="http://schemas.openxmlformats.org/officeDocument/2006/relationships/slide" Target="/ppt/slides/slide3.xml" Id="R611825700fdf4208" /><Relationship Type="http://schemas.openxmlformats.org/officeDocument/2006/relationships/slide" Target="/ppt/slides/slide4.xml" Id="Re90dd40cf70e47c8" /><Relationship Type="http://schemas.openxmlformats.org/officeDocument/2006/relationships/slide" Target="/ppt/slides/slide5.xml" Id="R7bbed300b14040ec" /><Relationship Type="http://schemas.openxmlformats.org/officeDocument/2006/relationships/slide" Target="/ppt/slides/slide6.xml" Id="R001063cce2a14527" /><Relationship Type="http://schemas.openxmlformats.org/officeDocument/2006/relationships/slide" Target="/ppt/slides/slide7.xml" Id="R15196894fdd0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4350d183e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2d0d17c754c27" /><Relationship Type="http://schemas.openxmlformats.org/officeDocument/2006/relationships/theme" Target="/ppt/slideMasters/theme/theme1.xml" Id="R703ac7c82750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2d0d17c75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be363a385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cf019937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cdef88590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e9b1b80d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a40052ea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394e1998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fcb5f246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LANGGÅRD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1 991 592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13 494 944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14 031 162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IDSØE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Botaniker Resvolls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987 746 785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LANGGÅRD AS</a:t>
            </a:r>
          </a:p>
        </p:txBody>
      </p:sp>
    </p:spTree>
  </p:cSld>
  <p:clrMapOvr>
    <a:masterClrMapping xmlns:a="http://schemas.openxmlformats.org/drawingml/2006/main"/>
  </p:clrMapOvr>
</p:sld>
</file>