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f7739307b40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bb8c9535a4018"/>
  </p:sldMasterIdLst>
  <p:sldIdLst>
    <p:sldId xmlns:r="http://schemas.openxmlformats.org/officeDocument/2006/relationships" id="256" r:id="Ra46032c327774cd9"/>
    <p:sldId xmlns:r="http://schemas.openxmlformats.org/officeDocument/2006/relationships" id="257" r:id="R45c55cba270c423d"/>
    <p:sldId xmlns:r="http://schemas.openxmlformats.org/officeDocument/2006/relationships" id="258" r:id="Rb4748e7233a046b5"/>
    <p:sldId xmlns:r="http://schemas.openxmlformats.org/officeDocument/2006/relationships" id="259" r:id="Rb350d43ac17d48c4"/>
    <p:sldId xmlns:r="http://schemas.openxmlformats.org/officeDocument/2006/relationships" id="260" r:id="R92238f95372d40fd"/>
    <p:sldId xmlns:r="http://schemas.openxmlformats.org/officeDocument/2006/relationships" id="261" r:id="Rd98ebe761bd7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bb8c9535a4018" /><Relationship Type="http://schemas.openxmlformats.org/officeDocument/2006/relationships/slide" Target="/ppt/slides/slide1.xml" Id="Ra46032c327774cd9" /><Relationship Type="http://schemas.openxmlformats.org/officeDocument/2006/relationships/slide" Target="/ppt/slides/slide2.xml" Id="R45c55cba270c423d" /><Relationship Type="http://schemas.openxmlformats.org/officeDocument/2006/relationships/slide" Target="/ppt/slides/slide3.xml" Id="Rb4748e7233a046b5" /><Relationship Type="http://schemas.openxmlformats.org/officeDocument/2006/relationships/slide" Target="/ppt/slides/slide4.xml" Id="Rb350d43ac17d48c4" /><Relationship Type="http://schemas.openxmlformats.org/officeDocument/2006/relationships/slide" Target="/ppt/slides/slide5.xml" Id="R92238f95372d40fd" /><Relationship Type="http://schemas.openxmlformats.org/officeDocument/2006/relationships/slide" Target="/ppt/slides/slide6.xml" Id="Rd98ebe761bd7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450e527f2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4e8ff41b34e7c" /><Relationship Type="http://schemas.openxmlformats.org/officeDocument/2006/relationships/theme" Target="/ppt/slideMasters/theme/theme1.xml" Id="Rd95e8dd5bd59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24e8ff41b3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7e0350637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b9d3d28c1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e4cdf810a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1828c5d8c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3bb46570f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ade7f82d8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