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3fafd7c6d445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4b89f220574eb3"/>
  </p:sldMasterIdLst>
  <p:sldIdLst>
    <p:sldId xmlns:r="http://schemas.openxmlformats.org/officeDocument/2006/relationships" id="256" r:id="Rb229eef09b1a4ead"/>
    <p:sldId xmlns:r="http://schemas.openxmlformats.org/officeDocument/2006/relationships" id="257" r:id="Rd4474939635742c8"/>
    <p:sldId xmlns:r="http://schemas.openxmlformats.org/officeDocument/2006/relationships" id="258" r:id="Rb04e7bac64a146e7"/>
    <p:sldId xmlns:r="http://schemas.openxmlformats.org/officeDocument/2006/relationships" id="259" r:id="Rc411b170b27d47d2"/>
    <p:sldId xmlns:r="http://schemas.openxmlformats.org/officeDocument/2006/relationships" id="260" r:id="R125066f6031e470c"/>
    <p:sldId xmlns:r="http://schemas.openxmlformats.org/officeDocument/2006/relationships" id="261" r:id="R4c587627bdd340e8"/>
    <p:sldId xmlns:r="http://schemas.openxmlformats.org/officeDocument/2006/relationships" id="262" r:id="R0d7addc996ff44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b89f220574eb3" /><Relationship Type="http://schemas.openxmlformats.org/officeDocument/2006/relationships/slide" Target="/ppt/slides/slide1.xml" Id="Rb229eef09b1a4ead" /><Relationship Type="http://schemas.openxmlformats.org/officeDocument/2006/relationships/slide" Target="/ppt/slides/slide2.xml" Id="Rd4474939635742c8" /><Relationship Type="http://schemas.openxmlformats.org/officeDocument/2006/relationships/slide" Target="/ppt/slides/slide3.xml" Id="Rb04e7bac64a146e7" /><Relationship Type="http://schemas.openxmlformats.org/officeDocument/2006/relationships/slide" Target="/ppt/slides/slide4.xml" Id="Rc411b170b27d47d2" /><Relationship Type="http://schemas.openxmlformats.org/officeDocument/2006/relationships/slide" Target="/ppt/slides/slide5.xml" Id="R125066f6031e470c" /><Relationship Type="http://schemas.openxmlformats.org/officeDocument/2006/relationships/slide" Target="/ppt/slides/slide6.xml" Id="R4c587627bdd340e8" /><Relationship Type="http://schemas.openxmlformats.org/officeDocument/2006/relationships/slide" Target="/ppt/slides/slide7.xml" Id="R0d7addc996ff44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9830a53ec44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758eb256344e2" /><Relationship Type="http://schemas.openxmlformats.org/officeDocument/2006/relationships/theme" Target="/ppt/slideMasters/theme/theme1.xml" Id="Re6d6b09fc64349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758eb256344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ce990442845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3cfc5a7cc4e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4a030ff0b43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dfb2c8fde4b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291f8a8334b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1724f65ef47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601cf8e314c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OLEDA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77 270 078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92 878 093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E Huser, 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987 754 621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