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a0cf014ac47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11ba848314404c"/>
  </p:sldMasterIdLst>
  <p:sldIdLst>
    <p:sldId xmlns:r="http://schemas.openxmlformats.org/officeDocument/2006/relationships" id="256" r:id="R19f2bcb681864966"/>
    <p:sldId xmlns:r="http://schemas.openxmlformats.org/officeDocument/2006/relationships" id="257" r:id="R6250e3364bd54dc3"/>
    <p:sldId xmlns:r="http://schemas.openxmlformats.org/officeDocument/2006/relationships" id="258" r:id="R285f0cb0d6c54f96"/>
    <p:sldId xmlns:r="http://schemas.openxmlformats.org/officeDocument/2006/relationships" id="259" r:id="R7a0981fb417145f3"/>
    <p:sldId xmlns:r="http://schemas.openxmlformats.org/officeDocument/2006/relationships" id="260" r:id="Rf03f273b8fed4bc0"/>
    <p:sldId xmlns:r="http://schemas.openxmlformats.org/officeDocument/2006/relationships" id="261" r:id="R82f45dd3b7c04ae0"/>
    <p:sldId xmlns:r="http://schemas.openxmlformats.org/officeDocument/2006/relationships" id="262" r:id="R1e18ea31cc5a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1ba848314404c" /><Relationship Type="http://schemas.openxmlformats.org/officeDocument/2006/relationships/slide" Target="/ppt/slides/slide1.xml" Id="R19f2bcb681864966" /><Relationship Type="http://schemas.openxmlformats.org/officeDocument/2006/relationships/slide" Target="/ppt/slides/slide2.xml" Id="R6250e3364bd54dc3" /><Relationship Type="http://schemas.openxmlformats.org/officeDocument/2006/relationships/slide" Target="/ppt/slides/slide3.xml" Id="R285f0cb0d6c54f96" /><Relationship Type="http://schemas.openxmlformats.org/officeDocument/2006/relationships/slide" Target="/ppt/slides/slide4.xml" Id="R7a0981fb417145f3" /><Relationship Type="http://schemas.openxmlformats.org/officeDocument/2006/relationships/slide" Target="/ppt/slides/slide5.xml" Id="Rf03f273b8fed4bc0" /><Relationship Type="http://schemas.openxmlformats.org/officeDocument/2006/relationships/slide" Target="/ppt/slides/slide6.xml" Id="R82f45dd3b7c04ae0" /><Relationship Type="http://schemas.openxmlformats.org/officeDocument/2006/relationships/slide" Target="/ppt/slides/slide7.xml" Id="R1e18ea31cc5a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9bf2c98f64d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1d24f40654e2b" /><Relationship Type="http://schemas.openxmlformats.org/officeDocument/2006/relationships/theme" Target="/ppt/slideMasters/theme/theme1.xml" Id="Rc892368f6f344d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1d24f40654e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11bbce0ff44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21ea58cd845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4f92eab8b44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a6df1060e4c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07c8d051045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284d03e4d44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731a4e9b244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BUSINESS PARTNER 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BUSINESS PARTNER PLUSS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12 096 487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 –  14,6 %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nina.pettersen@aktivapluss.no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987 770 384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