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708a9019c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f79c941004a1e"/>
  </p:sldMasterIdLst>
  <p:sldIdLst>
    <p:sldId xmlns:r="http://schemas.openxmlformats.org/officeDocument/2006/relationships" id="256" r:id="R9ff3e018ad0e47bb"/>
    <p:sldId xmlns:r="http://schemas.openxmlformats.org/officeDocument/2006/relationships" id="257" r:id="R78386a402d344af4"/>
    <p:sldId xmlns:r="http://schemas.openxmlformats.org/officeDocument/2006/relationships" id="258" r:id="Reef6a2ca9de9487d"/>
    <p:sldId xmlns:r="http://schemas.openxmlformats.org/officeDocument/2006/relationships" id="259" r:id="Rbcf9f0d68b134beb"/>
    <p:sldId xmlns:r="http://schemas.openxmlformats.org/officeDocument/2006/relationships" id="260" r:id="R68eed3ac85cd4e09"/>
    <p:sldId xmlns:r="http://schemas.openxmlformats.org/officeDocument/2006/relationships" id="261" r:id="Rc1340006ed6c4c3c"/>
    <p:sldId xmlns:r="http://schemas.openxmlformats.org/officeDocument/2006/relationships" id="262" r:id="R72c691e21889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f79c941004a1e" /><Relationship Type="http://schemas.openxmlformats.org/officeDocument/2006/relationships/slide" Target="/ppt/slides/slide1.xml" Id="R9ff3e018ad0e47bb" /><Relationship Type="http://schemas.openxmlformats.org/officeDocument/2006/relationships/slide" Target="/ppt/slides/slide2.xml" Id="R78386a402d344af4" /><Relationship Type="http://schemas.openxmlformats.org/officeDocument/2006/relationships/slide" Target="/ppt/slides/slide3.xml" Id="Reef6a2ca9de9487d" /><Relationship Type="http://schemas.openxmlformats.org/officeDocument/2006/relationships/slide" Target="/ppt/slides/slide4.xml" Id="Rbcf9f0d68b134beb" /><Relationship Type="http://schemas.openxmlformats.org/officeDocument/2006/relationships/slide" Target="/ppt/slides/slide5.xml" Id="R68eed3ac85cd4e09" /><Relationship Type="http://schemas.openxmlformats.org/officeDocument/2006/relationships/slide" Target="/ppt/slides/slide6.xml" Id="Rc1340006ed6c4c3c" /><Relationship Type="http://schemas.openxmlformats.org/officeDocument/2006/relationships/slide" Target="/ppt/slides/slide7.xml" Id="R72c691e21889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bc0c860e0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099e6bb245a7" /><Relationship Type="http://schemas.openxmlformats.org/officeDocument/2006/relationships/theme" Target="/ppt/slideMasters/theme/theme1.xml" Id="R2045e6dffca6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d099e6bb2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47d3a26e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1e9e63dea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8e482b32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8b75ff04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6745128d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46bca8d77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6a13c797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BASIC INVEST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16 544 274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17 618 295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TORGEIR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Stormmusbrinken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987 825 294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