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41623775014f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f720bcb67b493d"/>
  </p:sldMasterIdLst>
  <p:sldIdLst>
    <p:sldId xmlns:r="http://schemas.openxmlformats.org/officeDocument/2006/relationships" id="256" r:id="Rbc89513b6d0d49cb"/>
    <p:sldId xmlns:r="http://schemas.openxmlformats.org/officeDocument/2006/relationships" id="257" r:id="R1fbc515b7edc4a12"/>
    <p:sldId xmlns:r="http://schemas.openxmlformats.org/officeDocument/2006/relationships" id="258" r:id="R6ecebd31b9f24790"/>
    <p:sldId xmlns:r="http://schemas.openxmlformats.org/officeDocument/2006/relationships" id="259" r:id="Rf1082fccc6f84d98"/>
    <p:sldId xmlns:r="http://schemas.openxmlformats.org/officeDocument/2006/relationships" id="260" r:id="Rfc2e248ad22646db"/>
    <p:sldId xmlns:r="http://schemas.openxmlformats.org/officeDocument/2006/relationships" id="261" r:id="R3bb59f6cd4344bfd"/>
    <p:sldId xmlns:r="http://schemas.openxmlformats.org/officeDocument/2006/relationships" id="262" r:id="Ra0865b1fd91e4e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f720bcb67b493d" /><Relationship Type="http://schemas.openxmlformats.org/officeDocument/2006/relationships/slide" Target="/ppt/slides/slide1.xml" Id="Rbc89513b6d0d49cb" /><Relationship Type="http://schemas.openxmlformats.org/officeDocument/2006/relationships/slide" Target="/ppt/slides/slide2.xml" Id="R1fbc515b7edc4a12" /><Relationship Type="http://schemas.openxmlformats.org/officeDocument/2006/relationships/slide" Target="/ppt/slides/slide3.xml" Id="R6ecebd31b9f24790" /><Relationship Type="http://schemas.openxmlformats.org/officeDocument/2006/relationships/slide" Target="/ppt/slides/slide4.xml" Id="Rf1082fccc6f84d98" /><Relationship Type="http://schemas.openxmlformats.org/officeDocument/2006/relationships/slide" Target="/ppt/slides/slide5.xml" Id="Rfc2e248ad22646db" /><Relationship Type="http://schemas.openxmlformats.org/officeDocument/2006/relationships/slide" Target="/ppt/slides/slide6.xml" Id="R3bb59f6cd4344bfd" /><Relationship Type="http://schemas.openxmlformats.org/officeDocument/2006/relationships/slide" Target="/ppt/slides/slide7.xml" Id="Ra0865b1fd91e4e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a2aa82d6de4a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385da1ae4460d" /><Relationship Type="http://schemas.openxmlformats.org/officeDocument/2006/relationships/theme" Target="/ppt/slideMasters/theme/theme1.xml" Id="R3ec39669caef49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0385da1ae446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a5d4c713047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d619fe67a45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093209fb946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8f040810747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724407c4d49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e494f9d0941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a525e958340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NORSUND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122 649 873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124 118 835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124 118 834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ODDVAR MYKLEBUST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LAMHOLMANE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Roy Myklebust, Finnhaugveien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987 832 657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