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dbfe8e897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d0dc7708824892"/>
  </p:sldMasterIdLst>
  <p:sldIdLst>
    <p:sldId xmlns:r="http://schemas.openxmlformats.org/officeDocument/2006/relationships" id="256" r:id="R6f2c0b5479df4d6c"/>
    <p:sldId xmlns:r="http://schemas.openxmlformats.org/officeDocument/2006/relationships" id="257" r:id="R7f0c17c7e2d54205"/>
    <p:sldId xmlns:r="http://schemas.openxmlformats.org/officeDocument/2006/relationships" id="258" r:id="Raa61166ef2b24c5c"/>
    <p:sldId xmlns:r="http://schemas.openxmlformats.org/officeDocument/2006/relationships" id="259" r:id="Ra119478c8fea4ba7"/>
    <p:sldId xmlns:r="http://schemas.openxmlformats.org/officeDocument/2006/relationships" id="260" r:id="R0ec6927b27654067"/>
    <p:sldId xmlns:r="http://schemas.openxmlformats.org/officeDocument/2006/relationships" id="261" r:id="Rb78d3388aa4443a7"/>
    <p:sldId xmlns:r="http://schemas.openxmlformats.org/officeDocument/2006/relationships" id="262" r:id="Rc3ec2cc50ee1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0dc7708824892" /><Relationship Type="http://schemas.openxmlformats.org/officeDocument/2006/relationships/slide" Target="/ppt/slides/slide1.xml" Id="R6f2c0b5479df4d6c" /><Relationship Type="http://schemas.openxmlformats.org/officeDocument/2006/relationships/slide" Target="/ppt/slides/slide2.xml" Id="R7f0c17c7e2d54205" /><Relationship Type="http://schemas.openxmlformats.org/officeDocument/2006/relationships/slide" Target="/ppt/slides/slide3.xml" Id="Raa61166ef2b24c5c" /><Relationship Type="http://schemas.openxmlformats.org/officeDocument/2006/relationships/slide" Target="/ppt/slides/slide4.xml" Id="Ra119478c8fea4ba7" /><Relationship Type="http://schemas.openxmlformats.org/officeDocument/2006/relationships/slide" Target="/ppt/slides/slide5.xml" Id="R0ec6927b27654067" /><Relationship Type="http://schemas.openxmlformats.org/officeDocument/2006/relationships/slide" Target="/ppt/slides/slide6.xml" Id="Rb78d3388aa4443a7" /><Relationship Type="http://schemas.openxmlformats.org/officeDocument/2006/relationships/slide" Target="/ppt/slides/slide7.xml" Id="Rc3ec2cc50ee1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0854b2490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80a98737a49dd" /><Relationship Type="http://schemas.openxmlformats.org/officeDocument/2006/relationships/theme" Target="/ppt/slideMasters/theme/theme1.xml" Id="Rcc83f02c7ea9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80a98737a49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fd2c96fc94b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bb1b4099648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1962e3b56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badf89bf3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090f9f5be40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d2a9f922d47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84b29ccac4a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&amp; VATNE STATSAUTORISERTE REVISORAR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&amp; VATNE STATSAUTORISERTE REVISORAR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22 301 028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4 854 727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13 778 442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DAG FINN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Aasen-gata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www.h-v.no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987 832 916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&amp; VATNE STATSAUTORISERTE REVISORAR AS</a:t>
            </a:r>
          </a:p>
        </p:txBody>
      </p:sp>
    </p:spTree>
  </p:cSld>
  <p:clrMapOvr>
    <a:masterClrMapping xmlns:a="http://schemas.openxmlformats.org/drawingml/2006/main"/>
  </p:clrMapOvr>
</p:sld>
</file>